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1" r:id="rId4"/>
    <p:sldId id="269" r:id="rId5"/>
    <p:sldId id="262" r:id="rId6"/>
    <p:sldId id="263" r:id="rId7"/>
    <p:sldId id="271" r:id="rId8"/>
    <p:sldId id="270" r:id="rId9"/>
    <p:sldId id="259" r:id="rId10"/>
  </p:sldIdLst>
  <p:sldSz cx="19100800" cy="14338300"/>
  <p:notesSz cx="6858000" cy="9144000"/>
  <p:defaultTextStyle>
    <a:lvl1pPr algn="ctr" defTabSz="584200">
      <a:defRPr sz="5200">
        <a:latin typeface="+mn-lt"/>
        <a:ea typeface="+mn-ea"/>
        <a:cs typeface="+mn-cs"/>
        <a:sym typeface="Helvetica Light"/>
      </a:defRPr>
    </a:lvl1pPr>
    <a:lvl2pPr indent="228600" algn="ctr" defTabSz="584200">
      <a:defRPr sz="5200">
        <a:latin typeface="+mn-lt"/>
        <a:ea typeface="+mn-ea"/>
        <a:cs typeface="+mn-cs"/>
        <a:sym typeface="Helvetica Light"/>
      </a:defRPr>
    </a:lvl2pPr>
    <a:lvl3pPr indent="457200" algn="ctr" defTabSz="584200">
      <a:defRPr sz="5200">
        <a:latin typeface="+mn-lt"/>
        <a:ea typeface="+mn-ea"/>
        <a:cs typeface="+mn-cs"/>
        <a:sym typeface="Helvetica Light"/>
      </a:defRPr>
    </a:lvl3pPr>
    <a:lvl4pPr indent="685800" algn="ctr" defTabSz="584200">
      <a:defRPr sz="5200">
        <a:latin typeface="+mn-lt"/>
        <a:ea typeface="+mn-ea"/>
        <a:cs typeface="+mn-cs"/>
        <a:sym typeface="Helvetica Light"/>
      </a:defRPr>
    </a:lvl4pPr>
    <a:lvl5pPr indent="914400" algn="ctr" defTabSz="584200">
      <a:defRPr sz="5200">
        <a:latin typeface="+mn-lt"/>
        <a:ea typeface="+mn-ea"/>
        <a:cs typeface="+mn-cs"/>
        <a:sym typeface="Helvetica Light"/>
      </a:defRPr>
    </a:lvl5pPr>
    <a:lvl6pPr indent="1143000" algn="ctr" defTabSz="584200">
      <a:defRPr sz="5200">
        <a:latin typeface="+mn-lt"/>
        <a:ea typeface="+mn-ea"/>
        <a:cs typeface="+mn-cs"/>
        <a:sym typeface="Helvetica Light"/>
      </a:defRPr>
    </a:lvl6pPr>
    <a:lvl7pPr indent="1371600" algn="ctr" defTabSz="584200">
      <a:defRPr sz="5200">
        <a:latin typeface="+mn-lt"/>
        <a:ea typeface="+mn-ea"/>
        <a:cs typeface="+mn-cs"/>
        <a:sym typeface="Helvetica Light"/>
      </a:defRPr>
    </a:lvl7pPr>
    <a:lvl8pPr indent="1600200" algn="ctr" defTabSz="584200">
      <a:defRPr sz="5200">
        <a:latin typeface="+mn-lt"/>
        <a:ea typeface="+mn-ea"/>
        <a:cs typeface="+mn-cs"/>
        <a:sym typeface="Helvetica Light"/>
      </a:defRPr>
    </a:lvl8pPr>
    <a:lvl9pPr indent="1828800" algn="ctr" defTabSz="584200">
      <a:defRPr sz="52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516">
          <p15:clr>
            <a:srgbClr val="A4A3A4"/>
          </p15:clr>
        </p15:guide>
        <p15:guide id="2" pos="60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88"/>
    <p:restoredTop sz="94493"/>
  </p:normalViewPr>
  <p:slideViewPr>
    <p:cSldViewPr snapToGrid="0" snapToObjects="1" showGuides="1">
      <p:cViewPr varScale="1">
        <p:scale>
          <a:sx n="33" d="100"/>
          <a:sy n="33" d="100"/>
        </p:scale>
        <p:origin x="1974" y="90"/>
      </p:cViewPr>
      <p:guideLst>
        <p:guide orient="horz" pos="4516"/>
        <p:guide pos="601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3620D4-07EC-4BF8-A213-AD893BA721C1}" type="doc">
      <dgm:prSet loTypeId="urn:microsoft.com/office/officeart/2005/8/layout/matrix1" loCatId="matrix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1F3D1CB2-A5BD-4F36-AEC4-20E7B2D10A25}">
      <dgm:prSet phldrT="[Text]"/>
      <dgm:spPr/>
      <dgm:t>
        <a:bodyPr/>
        <a:lstStyle/>
        <a:p>
          <a:r>
            <a:rPr lang="en-US" dirty="0"/>
            <a:t>Target Audience</a:t>
          </a:r>
        </a:p>
      </dgm:t>
    </dgm:pt>
    <dgm:pt modelId="{783F0F87-518C-4E59-A0DC-AE691619AE1F}" type="parTrans" cxnId="{4F4D3B22-C0CA-4617-A1A4-FB32F5B70F74}">
      <dgm:prSet/>
      <dgm:spPr/>
      <dgm:t>
        <a:bodyPr/>
        <a:lstStyle/>
        <a:p>
          <a:endParaRPr lang="en-US"/>
        </a:p>
      </dgm:t>
    </dgm:pt>
    <dgm:pt modelId="{63709553-73F9-413F-9083-4A00FEE502D0}" type="sibTrans" cxnId="{4F4D3B22-C0CA-4617-A1A4-FB32F5B70F74}">
      <dgm:prSet/>
      <dgm:spPr/>
      <dgm:t>
        <a:bodyPr/>
        <a:lstStyle/>
        <a:p>
          <a:endParaRPr lang="en-US"/>
        </a:p>
      </dgm:t>
    </dgm:pt>
    <dgm:pt modelId="{FB943655-8391-4145-9A5C-D19A004C4847}">
      <dgm:prSet phldrT="[Text]" custT="1"/>
      <dgm:spPr/>
      <dgm:t>
        <a:bodyPr/>
        <a:lstStyle/>
        <a:p>
          <a:pPr algn="l"/>
          <a:endParaRPr lang="en-US" sz="2000" u="sng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r>
            <a:rPr lang="en-US" sz="2400" u="sng" dirty="0">
              <a:latin typeface="Arial" panose="020B0604020202020204" pitchFamily="34" charset="0"/>
              <a:cs typeface="Arial" panose="020B0604020202020204" pitchFamily="34" charset="0"/>
            </a:rPr>
            <a:t>Elected Officials</a:t>
          </a:r>
        </a:p>
      </dgm:t>
    </dgm:pt>
    <dgm:pt modelId="{1063F149-7734-42CB-82AE-86E818C3CB5F}" type="parTrans" cxnId="{A78D4A31-01E3-4815-A80A-F54020F82136}">
      <dgm:prSet/>
      <dgm:spPr/>
      <dgm:t>
        <a:bodyPr/>
        <a:lstStyle/>
        <a:p>
          <a:endParaRPr lang="en-US"/>
        </a:p>
      </dgm:t>
    </dgm:pt>
    <dgm:pt modelId="{4B638460-42B5-4187-84F8-753EEEA3AE71}" type="sibTrans" cxnId="{A78D4A31-01E3-4815-A80A-F54020F82136}">
      <dgm:prSet/>
      <dgm:spPr/>
      <dgm:t>
        <a:bodyPr/>
        <a:lstStyle/>
        <a:p>
          <a:endParaRPr lang="en-US"/>
        </a:p>
      </dgm:t>
    </dgm:pt>
    <dgm:pt modelId="{008C22DE-CC3E-4411-BEE7-D15689BF703E}">
      <dgm:prSet phldrT="[Text]" custT="1"/>
      <dgm:spPr/>
      <dgm:t>
        <a:bodyPr/>
        <a:lstStyle/>
        <a:p>
          <a:endParaRPr lang="en-US" sz="2400" u="sng" dirty="0"/>
        </a:p>
        <a:p>
          <a:r>
            <a:rPr lang="en-US" sz="2400" u="sng" dirty="0">
              <a:latin typeface="Arial" panose="020B0604020202020204" pitchFamily="34" charset="0"/>
              <a:cs typeface="Arial" panose="020B0604020202020204" pitchFamily="34" charset="0"/>
            </a:rPr>
            <a:t>Agencies</a:t>
          </a:r>
        </a:p>
      </dgm:t>
    </dgm:pt>
    <dgm:pt modelId="{029FAB31-FB72-45C9-8CB3-7DCA98028139}" type="parTrans" cxnId="{0ECFA00D-9205-49EF-A98C-92D99B4DF607}">
      <dgm:prSet/>
      <dgm:spPr/>
      <dgm:t>
        <a:bodyPr/>
        <a:lstStyle/>
        <a:p>
          <a:endParaRPr lang="en-US"/>
        </a:p>
      </dgm:t>
    </dgm:pt>
    <dgm:pt modelId="{7AB6C72D-5F49-4BC2-8591-5E14A1FDCE19}" type="sibTrans" cxnId="{0ECFA00D-9205-49EF-A98C-92D99B4DF607}">
      <dgm:prSet/>
      <dgm:spPr/>
      <dgm:t>
        <a:bodyPr/>
        <a:lstStyle/>
        <a:p>
          <a:endParaRPr lang="en-US"/>
        </a:p>
      </dgm:t>
    </dgm:pt>
    <dgm:pt modelId="{EBB16E83-3506-41F9-8907-CF4A8FF2E20A}">
      <dgm:prSet phldrT="[Text]" custT="1"/>
      <dgm:spPr/>
      <dgm:t>
        <a:bodyPr/>
        <a:lstStyle/>
        <a:p>
          <a:r>
            <a:rPr lang="en-US" sz="2400" u="sng" dirty="0">
              <a:latin typeface="Arial" panose="020B0604020202020204" pitchFamily="34" charset="0"/>
              <a:cs typeface="Arial" panose="020B0604020202020204" pitchFamily="34" charset="0"/>
            </a:rPr>
            <a:t>Funding Partners</a:t>
          </a:r>
        </a:p>
      </dgm:t>
    </dgm:pt>
    <dgm:pt modelId="{0D9669DD-98ED-42F8-BF51-668C5BE6C53A}" type="parTrans" cxnId="{EE97DEFE-B6A4-48CF-8C50-5B1A3AC8DDF6}">
      <dgm:prSet/>
      <dgm:spPr/>
      <dgm:t>
        <a:bodyPr/>
        <a:lstStyle/>
        <a:p>
          <a:endParaRPr lang="en-US"/>
        </a:p>
      </dgm:t>
    </dgm:pt>
    <dgm:pt modelId="{143CE45D-7312-409E-AECD-91305329BB34}" type="sibTrans" cxnId="{EE97DEFE-B6A4-48CF-8C50-5B1A3AC8DDF6}">
      <dgm:prSet/>
      <dgm:spPr/>
      <dgm:t>
        <a:bodyPr/>
        <a:lstStyle/>
        <a:p>
          <a:endParaRPr lang="en-US"/>
        </a:p>
      </dgm:t>
    </dgm:pt>
    <dgm:pt modelId="{C8D1E224-65F5-4AA1-ADB4-F0C5E420444F}">
      <dgm:prSet phldrT="[Text]" custT="1"/>
      <dgm:spPr/>
      <dgm:t>
        <a:bodyPr/>
        <a:lstStyle/>
        <a:p>
          <a:r>
            <a:rPr lang="en-US" sz="2400" u="sng" dirty="0">
              <a:latin typeface="Arial" panose="020B0604020202020204" pitchFamily="34" charset="0"/>
              <a:cs typeface="Arial" panose="020B0604020202020204" pitchFamily="34" charset="0"/>
            </a:rPr>
            <a:t>Stakeholders</a:t>
          </a:r>
        </a:p>
      </dgm:t>
    </dgm:pt>
    <dgm:pt modelId="{3A1065C0-E755-4C1B-B421-55E2BCA923EB}" type="parTrans" cxnId="{EDD71108-D40F-4583-912A-FDB9E4275394}">
      <dgm:prSet/>
      <dgm:spPr/>
      <dgm:t>
        <a:bodyPr/>
        <a:lstStyle/>
        <a:p>
          <a:endParaRPr lang="en-US"/>
        </a:p>
      </dgm:t>
    </dgm:pt>
    <dgm:pt modelId="{2A221164-761C-4597-84B8-3603638580F6}" type="sibTrans" cxnId="{EDD71108-D40F-4583-912A-FDB9E4275394}">
      <dgm:prSet/>
      <dgm:spPr/>
      <dgm:t>
        <a:bodyPr/>
        <a:lstStyle/>
        <a:p>
          <a:endParaRPr lang="en-US"/>
        </a:p>
      </dgm:t>
    </dgm:pt>
    <dgm:pt modelId="{8F8B664B-8C78-4ACA-9821-EABA07AC90ED}">
      <dgm:prSet phldrT="[Text]" custT="1"/>
      <dgm:spPr/>
      <dgm:t>
        <a:bodyPr/>
        <a:lstStyle/>
        <a:p>
          <a:pPr algn="l"/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Senators </a:t>
          </a:r>
        </a:p>
      </dgm:t>
    </dgm:pt>
    <dgm:pt modelId="{56D948F2-CB17-49E0-B564-EBD7EE61DC8A}" type="parTrans" cxnId="{96C4C075-B936-4C6A-877C-7B22532991A6}">
      <dgm:prSet/>
      <dgm:spPr/>
      <dgm:t>
        <a:bodyPr/>
        <a:lstStyle/>
        <a:p>
          <a:endParaRPr lang="en-US"/>
        </a:p>
      </dgm:t>
    </dgm:pt>
    <dgm:pt modelId="{3106CB53-5DC9-4578-ADAE-5B1CEDF7E8A4}" type="sibTrans" cxnId="{96C4C075-B936-4C6A-877C-7B22532991A6}">
      <dgm:prSet/>
      <dgm:spPr/>
      <dgm:t>
        <a:bodyPr/>
        <a:lstStyle/>
        <a:p>
          <a:endParaRPr lang="en-US"/>
        </a:p>
      </dgm:t>
    </dgm:pt>
    <dgm:pt modelId="{01ED8BC1-F756-4732-869B-B2F5508C58CE}">
      <dgm:prSet phldrT="[Text]" custT="1"/>
      <dgm:spPr/>
      <dgm:t>
        <a:bodyPr/>
        <a:lstStyle/>
        <a:p>
          <a:pPr algn="l"/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State Senators </a:t>
          </a:r>
        </a:p>
      </dgm:t>
    </dgm:pt>
    <dgm:pt modelId="{437DCA27-5EFB-4F2C-87C2-F7AD14B4E074}" type="parTrans" cxnId="{FD88B673-6B2D-4AE6-80E4-A223B34B8907}">
      <dgm:prSet/>
      <dgm:spPr/>
      <dgm:t>
        <a:bodyPr/>
        <a:lstStyle/>
        <a:p>
          <a:endParaRPr lang="en-US"/>
        </a:p>
      </dgm:t>
    </dgm:pt>
    <dgm:pt modelId="{0BCAB354-E6B1-49F2-B05F-A4ED06F18D34}" type="sibTrans" cxnId="{FD88B673-6B2D-4AE6-80E4-A223B34B8907}">
      <dgm:prSet/>
      <dgm:spPr/>
      <dgm:t>
        <a:bodyPr/>
        <a:lstStyle/>
        <a:p>
          <a:endParaRPr lang="en-US"/>
        </a:p>
      </dgm:t>
    </dgm:pt>
    <dgm:pt modelId="{E8B418FF-49DB-46FD-8174-3A75633D831F}">
      <dgm:prSet phldrT="[Text]"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California Air Resources Board (CARB)</a:t>
          </a:r>
        </a:p>
      </dgm:t>
    </dgm:pt>
    <dgm:pt modelId="{ED23D088-7504-42F4-A42D-C8A234BF2194}" type="parTrans" cxnId="{405653CC-E892-407B-B796-7233EC1972A0}">
      <dgm:prSet/>
      <dgm:spPr/>
      <dgm:t>
        <a:bodyPr/>
        <a:lstStyle/>
        <a:p>
          <a:endParaRPr lang="en-US"/>
        </a:p>
      </dgm:t>
    </dgm:pt>
    <dgm:pt modelId="{FD43BC01-A280-41C6-9F98-61FB153FB8FD}" type="sibTrans" cxnId="{405653CC-E892-407B-B796-7233EC1972A0}">
      <dgm:prSet/>
      <dgm:spPr/>
      <dgm:t>
        <a:bodyPr/>
        <a:lstStyle/>
        <a:p>
          <a:endParaRPr lang="en-US"/>
        </a:p>
      </dgm:t>
    </dgm:pt>
    <dgm:pt modelId="{C60DC237-1280-40BF-8927-053DC1C8C7D2}">
      <dgm:prSet phldrT="[Text]"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South Coast Air Quality Management District (AQMD)</a:t>
          </a:r>
        </a:p>
      </dgm:t>
    </dgm:pt>
    <dgm:pt modelId="{0979D5B8-88AA-43F2-A600-D8B696D3D1C1}" type="parTrans" cxnId="{4E2E2D38-989E-4906-B7A3-5F3F85BF1B3D}">
      <dgm:prSet/>
      <dgm:spPr/>
      <dgm:t>
        <a:bodyPr/>
        <a:lstStyle/>
        <a:p>
          <a:endParaRPr lang="en-US"/>
        </a:p>
      </dgm:t>
    </dgm:pt>
    <dgm:pt modelId="{E10A008D-9E5B-4B97-A242-471492AF62A9}" type="sibTrans" cxnId="{4E2E2D38-989E-4906-B7A3-5F3F85BF1B3D}">
      <dgm:prSet/>
      <dgm:spPr/>
      <dgm:t>
        <a:bodyPr/>
        <a:lstStyle/>
        <a:p>
          <a:endParaRPr lang="en-US"/>
        </a:p>
      </dgm:t>
    </dgm:pt>
    <dgm:pt modelId="{F2F9A558-26A9-45EB-9B7C-47298F2D11C4}">
      <dgm:prSet phldrT="[Text]"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Senate Transportation Committee</a:t>
          </a:r>
        </a:p>
      </dgm:t>
    </dgm:pt>
    <dgm:pt modelId="{E6C44A07-9446-452F-8935-2C97FCF352AD}" type="parTrans" cxnId="{60DB1540-E15B-45F0-B01D-710920E2DADD}">
      <dgm:prSet/>
      <dgm:spPr/>
      <dgm:t>
        <a:bodyPr/>
        <a:lstStyle/>
        <a:p>
          <a:endParaRPr lang="en-US"/>
        </a:p>
      </dgm:t>
    </dgm:pt>
    <dgm:pt modelId="{61F1CA44-FFEB-4444-AE91-ED28B5587C72}" type="sibTrans" cxnId="{60DB1540-E15B-45F0-B01D-710920E2DADD}">
      <dgm:prSet/>
      <dgm:spPr/>
      <dgm:t>
        <a:bodyPr/>
        <a:lstStyle/>
        <a:p>
          <a:endParaRPr lang="en-US"/>
        </a:p>
      </dgm:t>
    </dgm:pt>
    <dgm:pt modelId="{68836F9A-A398-4014-8D41-77D244C8CB48}">
      <dgm:prSet phldrT="[Text]"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Assembly Transportation Committee</a:t>
          </a:r>
        </a:p>
      </dgm:t>
    </dgm:pt>
    <dgm:pt modelId="{36C4EF73-E7BC-4EF5-A840-3D82537C613F}" type="parTrans" cxnId="{1EC65772-2D9E-4A02-BF0F-811548F64821}">
      <dgm:prSet/>
      <dgm:spPr/>
      <dgm:t>
        <a:bodyPr/>
        <a:lstStyle/>
        <a:p>
          <a:endParaRPr lang="en-US"/>
        </a:p>
      </dgm:t>
    </dgm:pt>
    <dgm:pt modelId="{32A7E025-8834-4E79-B543-FA67BB398A97}" type="sibTrans" cxnId="{1EC65772-2D9E-4A02-BF0F-811548F64821}">
      <dgm:prSet/>
      <dgm:spPr/>
      <dgm:t>
        <a:bodyPr/>
        <a:lstStyle/>
        <a:p>
          <a:endParaRPr lang="en-US"/>
        </a:p>
      </dgm:t>
    </dgm:pt>
    <dgm:pt modelId="{C92ECA3F-A8F5-44B4-86E4-5539FDCC46B0}">
      <dgm:prSet phldrT="[Text]"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Caltrans</a:t>
          </a:r>
        </a:p>
      </dgm:t>
    </dgm:pt>
    <dgm:pt modelId="{CDC9B4B8-DE38-4DB7-8CEE-D066E502437D}" type="parTrans" cxnId="{2E50CEC8-75AD-44C2-A8AD-8C660A960A57}">
      <dgm:prSet/>
      <dgm:spPr/>
      <dgm:t>
        <a:bodyPr/>
        <a:lstStyle/>
        <a:p>
          <a:endParaRPr lang="en-US"/>
        </a:p>
      </dgm:t>
    </dgm:pt>
    <dgm:pt modelId="{03ED85D1-A593-4860-9933-66121C8EF051}" type="sibTrans" cxnId="{2E50CEC8-75AD-44C2-A8AD-8C660A960A57}">
      <dgm:prSet/>
      <dgm:spPr/>
      <dgm:t>
        <a:bodyPr/>
        <a:lstStyle/>
        <a:p>
          <a:endParaRPr lang="en-US"/>
        </a:p>
      </dgm:t>
    </dgm:pt>
    <dgm:pt modelId="{B69DECC6-ADCA-4E2A-8585-82F4ED65188E}">
      <dgm:prSet phldrT="[Text]" custT="1"/>
      <dgm:spPr/>
      <dgm:t>
        <a:bodyPr/>
        <a:lstStyle/>
        <a:p>
          <a:r>
            <a:rPr lang="en-US" sz="2400" u="none" dirty="0">
              <a:latin typeface="Arial" panose="020B0604020202020204" pitchFamily="34" charset="0"/>
              <a:cs typeface="Arial" panose="020B0604020202020204" pitchFamily="34" charset="0"/>
            </a:rPr>
            <a:t>California State Transportation Agency (CalSTA)</a:t>
          </a:r>
        </a:p>
      </dgm:t>
    </dgm:pt>
    <dgm:pt modelId="{F3650EFA-2888-4D70-BB74-0C5DEA2595B7}" type="parTrans" cxnId="{6F7AA964-5289-41B7-A984-60169BD3C61E}">
      <dgm:prSet/>
      <dgm:spPr/>
      <dgm:t>
        <a:bodyPr/>
        <a:lstStyle/>
        <a:p>
          <a:endParaRPr lang="en-US"/>
        </a:p>
      </dgm:t>
    </dgm:pt>
    <dgm:pt modelId="{CCDA3595-FDF6-4CB5-B2F8-7D804335BB64}" type="sibTrans" cxnId="{6F7AA964-5289-41B7-A984-60169BD3C61E}">
      <dgm:prSet/>
      <dgm:spPr/>
      <dgm:t>
        <a:bodyPr/>
        <a:lstStyle/>
        <a:p>
          <a:endParaRPr lang="en-US"/>
        </a:p>
      </dgm:t>
    </dgm:pt>
    <dgm:pt modelId="{7116A816-4649-427F-99C4-26C74C9F86FA}">
      <dgm:prSet phldrT="[Text]" custT="1"/>
      <dgm:spPr/>
      <dgm:t>
        <a:bodyPr/>
        <a:lstStyle/>
        <a:p>
          <a:r>
            <a:rPr lang="en-US" sz="2400" u="none" dirty="0">
              <a:latin typeface="Arial" panose="020B0604020202020204" pitchFamily="34" charset="0"/>
              <a:cs typeface="Arial" panose="020B0604020202020204" pitchFamily="34" charset="0"/>
            </a:rPr>
            <a:t>California Transportation Commission (CTC)</a:t>
          </a:r>
        </a:p>
      </dgm:t>
    </dgm:pt>
    <dgm:pt modelId="{640BD1EC-54BF-43E9-BB70-BE79E2E5042A}" type="parTrans" cxnId="{29B682D0-4B97-42B2-B7AB-2E2489B488A5}">
      <dgm:prSet/>
      <dgm:spPr/>
      <dgm:t>
        <a:bodyPr/>
        <a:lstStyle/>
        <a:p>
          <a:endParaRPr lang="en-US"/>
        </a:p>
      </dgm:t>
    </dgm:pt>
    <dgm:pt modelId="{6AB31DB2-43B2-4E14-B189-0668D2F707C7}" type="sibTrans" cxnId="{29B682D0-4B97-42B2-B7AB-2E2489B488A5}">
      <dgm:prSet/>
      <dgm:spPr/>
      <dgm:t>
        <a:bodyPr/>
        <a:lstStyle/>
        <a:p>
          <a:endParaRPr lang="en-US"/>
        </a:p>
      </dgm:t>
    </dgm:pt>
    <dgm:pt modelId="{56189F43-6B03-4892-9C99-EED857221153}">
      <dgm:prSet phldrT="[Text]" custT="1"/>
      <dgm:spPr/>
      <dgm:t>
        <a:bodyPr/>
        <a:lstStyle/>
        <a:p>
          <a:r>
            <a:rPr lang="en-US" sz="2400" u="none" dirty="0">
              <a:latin typeface="Arial" panose="020B0604020202020204" pitchFamily="34" charset="0"/>
              <a:cs typeface="Arial" panose="020B0604020202020204" pitchFamily="34" charset="0"/>
            </a:rPr>
            <a:t>Contractors</a:t>
          </a:r>
        </a:p>
      </dgm:t>
    </dgm:pt>
    <dgm:pt modelId="{9CFFBDAF-CEB6-4471-A68F-0D8D41B271B2}" type="parTrans" cxnId="{C050E33B-66E2-409A-8D15-5E357E804BA2}">
      <dgm:prSet/>
      <dgm:spPr/>
      <dgm:t>
        <a:bodyPr/>
        <a:lstStyle/>
        <a:p>
          <a:endParaRPr lang="en-US"/>
        </a:p>
      </dgm:t>
    </dgm:pt>
    <dgm:pt modelId="{14FD7F68-9766-4970-85F5-40FC249E62A0}" type="sibTrans" cxnId="{C050E33B-66E2-409A-8D15-5E357E804BA2}">
      <dgm:prSet/>
      <dgm:spPr/>
      <dgm:t>
        <a:bodyPr/>
        <a:lstStyle/>
        <a:p>
          <a:endParaRPr lang="en-US"/>
        </a:p>
      </dgm:t>
    </dgm:pt>
    <dgm:pt modelId="{F7078693-EC47-4A1E-A51E-C4638C8F0C8C}">
      <dgm:prSet phldrT="[Text]" custT="1"/>
      <dgm:spPr/>
      <dgm:t>
        <a:bodyPr/>
        <a:lstStyle/>
        <a:p>
          <a:r>
            <a:rPr lang="en-US" sz="2400" u="none" dirty="0">
              <a:latin typeface="Arial" panose="020B0604020202020204" pitchFamily="34" charset="0"/>
              <a:cs typeface="Arial" panose="020B0604020202020204" pitchFamily="34" charset="0"/>
            </a:rPr>
            <a:t>Trade Organizations </a:t>
          </a:r>
        </a:p>
      </dgm:t>
    </dgm:pt>
    <dgm:pt modelId="{16648B99-26C0-4535-A53B-0080EFFD6BA1}" type="parTrans" cxnId="{E7BB2B0D-8CB0-4446-BE04-2138E0D237A8}">
      <dgm:prSet/>
      <dgm:spPr/>
      <dgm:t>
        <a:bodyPr/>
        <a:lstStyle/>
        <a:p>
          <a:endParaRPr lang="en-US"/>
        </a:p>
      </dgm:t>
    </dgm:pt>
    <dgm:pt modelId="{537E4F6D-E08E-4103-BBA1-7A243BADFBB1}" type="sibTrans" cxnId="{E7BB2B0D-8CB0-4446-BE04-2138E0D237A8}">
      <dgm:prSet/>
      <dgm:spPr/>
      <dgm:t>
        <a:bodyPr/>
        <a:lstStyle/>
        <a:p>
          <a:endParaRPr lang="en-US"/>
        </a:p>
      </dgm:t>
    </dgm:pt>
    <dgm:pt modelId="{17F3C40A-C248-4520-8DEC-92300A83821B}">
      <dgm:prSet phldrT="[Text]" custT="1"/>
      <dgm:spPr/>
      <dgm:t>
        <a:bodyPr/>
        <a:lstStyle/>
        <a:p>
          <a:r>
            <a:rPr lang="en-US" sz="2400" u="none" dirty="0">
              <a:latin typeface="Arial" panose="020B0604020202020204" pitchFamily="34" charset="0"/>
              <a:cs typeface="Arial" panose="020B0604020202020204" pitchFamily="34" charset="0"/>
            </a:rPr>
            <a:t>Chamber of Commerce</a:t>
          </a:r>
        </a:p>
      </dgm:t>
    </dgm:pt>
    <dgm:pt modelId="{A6E4471B-F870-4EDC-B83C-E62ECBA25D25}" type="parTrans" cxnId="{52FA2B99-D2D5-4893-8EAF-C7F52238A90E}">
      <dgm:prSet/>
      <dgm:spPr/>
      <dgm:t>
        <a:bodyPr/>
        <a:lstStyle/>
        <a:p>
          <a:endParaRPr lang="en-US"/>
        </a:p>
      </dgm:t>
    </dgm:pt>
    <dgm:pt modelId="{871D295E-9477-40C5-97AA-9F81D2C5CDCF}" type="sibTrans" cxnId="{52FA2B99-D2D5-4893-8EAF-C7F52238A90E}">
      <dgm:prSet/>
      <dgm:spPr/>
      <dgm:t>
        <a:bodyPr/>
        <a:lstStyle/>
        <a:p>
          <a:endParaRPr lang="en-US"/>
        </a:p>
      </dgm:t>
    </dgm:pt>
    <dgm:pt modelId="{1BE08255-6FF0-4261-A2B4-239A73E54C7D}">
      <dgm:prSet phldrT="[Text]" custT="1"/>
      <dgm:spPr/>
      <dgm:t>
        <a:bodyPr/>
        <a:lstStyle/>
        <a:p>
          <a:r>
            <a:rPr lang="en-US" sz="2400" u="none" dirty="0">
              <a:latin typeface="Arial" panose="020B0604020202020204" pitchFamily="34" charset="0"/>
              <a:cs typeface="Arial" panose="020B0604020202020204" pitchFamily="34" charset="0"/>
            </a:rPr>
            <a:t>Community Based Organizations</a:t>
          </a:r>
        </a:p>
      </dgm:t>
    </dgm:pt>
    <dgm:pt modelId="{50C427E6-0154-49DB-9BB8-46FB1C2B8ED8}" type="parTrans" cxnId="{16CE7EFF-EB20-49BA-92BB-7ADC42DC7D0D}">
      <dgm:prSet/>
      <dgm:spPr/>
      <dgm:t>
        <a:bodyPr/>
        <a:lstStyle/>
        <a:p>
          <a:endParaRPr lang="en-US"/>
        </a:p>
      </dgm:t>
    </dgm:pt>
    <dgm:pt modelId="{5128E11C-82B2-4A27-B5E7-058E09A555E1}" type="sibTrans" cxnId="{16CE7EFF-EB20-49BA-92BB-7ADC42DC7D0D}">
      <dgm:prSet/>
      <dgm:spPr/>
      <dgm:t>
        <a:bodyPr/>
        <a:lstStyle/>
        <a:p>
          <a:endParaRPr lang="en-US"/>
        </a:p>
      </dgm:t>
    </dgm:pt>
    <dgm:pt modelId="{5A57CEB7-A152-4608-B0A4-22EBFED849D7}">
      <dgm:prSet phldrT="[Text]" custT="1"/>
      <dgm:spPr/>
      <dgm:t>
        <a:bodyPr/>
        <a:lstStyle/>
        <a:p>
          <a:r>
            <a:rPr lang="en-US" sz="2400" u="none" dirty="0">
              <a:latin typeface="Arial" panose="020B0604020202020204" pitchFamily="34" charset="0"/>
              <a:cs typeface="Arial" panose="020B0604020202020204" pitchFamily="34" charset="0"/>
            </a:rPr>
            <a:t>Advocacy Organization</a:t>
          </a:r>
        </a:p>
      </dgm:t>
    </dgm:pt>
    <dgm:pt modelId="{F38131B8-5FFC-4D55-8E7C-BFD1D92ABFB5}" type="parTrans" cxnId="{2AF2CD15-DA2F-45F8-8947-CF70454C6905}">
      <dgm:prSet/>
      <dgm:spPr/>
      <dgm:t>
        <a:bodyPr/>
        <a:lstStyle/>
        <a:p>
          <a:endParaRPr lang="en-US"/>
        </a:p>
      </dgm:t>
    </dgm:pt>
    <dgm:pt modelId="{739C0D4E-C74C-4573-B6BD-5BE3EB0E1495}" type="sibTrans" cxnId="{2AF2CD15-DA2F-45F8-8947-CF70454C6905}">
      <dgm:prSet/>
      <dgm:spPr/>
      <dgm:t>
        <a:bodyPr/>
        <a:lstStyle/>
        <a:p>
          <a:endParaRPr lang="en-US"/>
        </a:p>
      </dgm:t>
    </dgm:pt>
    <dgm:pt modelId="{E9D3637A-93E3-4982-AD2B-A498EEFED575}">
      <dgm:prSet phldrT="[Text]" custT="1"/>
      <dgm:spPr/>
      <dgm:t>
        <a:bodyPr/>
        <a:lstStyle/>
        <a:p>
          <a:pPr algn="l"/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Members of Congress</a:t>
          </a:r>
        </a:p>
      </dgm:t>
    </dgm:pt>
    <dgm:pt modelId="{8CADC80C-6945-4BBD-B8CC-0705F73376CD}" type="parTrans" cxnId="{C6359FC7-F82A-4A4D-A508-1F871A5DF926}">
      <dgm:prSet/>
      <dgm:spPr/>
      <dgm:t>
        <a:bodyPr/>
        <a:lstStyle/>
        <a:p>
          <a:endParaRPr lang="en-US"/>
        </a:p>
      </dgm:t>
    </dgm:pt>
    <dgm:pt modelId="{62A69817-C9A2-4594-9ACE-11A350334C06}" type="sibTrans" cxnId="{C6359FC7-F82A-4A4D-A508-1F871A5DF926}">
      <dgm:prSet/>
      <dgm:spPr/>
      <dgm:t>
        <a:bodyPr/>
        <a:lstStyle/>
        <a:p>
          <a:endParaRPr lang="en-US"/>
        </a:p>
      </dgm:t>
    </dgm:pt>
    <dgm:pt modelId="{6C9B09E3-2CEC-42FE-8CA4-09D12F1288D4}">
      <dgm:prSet phldrT="[Text]" custT="1"/>
      <dgm:spPr/>
      <dgm:t>
        <a:bodyPr/>
        <a:lstStyle/>
        <a:p>
          <a:pPr algn="l"/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State Assemblymembers</a:t>
          </a:r>
        </a:p>
      </dgm:t>
    </dgm:pt>
    <dgm:pt modelId="{28C41061-14C9-40A8-A40C-3399DD081307}" type="parTrans" cxnId="{A0BEB9FE-360E-49F4-90A5-3E31B3FE2DCF}">
      <dgm:prSet/>
      <dgm:spPr/>
      <dgm:t>
        <a:bodyPr/>
        <a:lstStyle/>
        <a:p>
          <a:endParaRPr lang="en-US"/>
        </a:p>
      </dgm:t>
    </dgm:pt>
    <dgm:pt modelId="{49FF8D87-F1FC-4FB3-A2B5-9D53FCD86D1F}" type="sibTrans" cxnId="{A0BEB9FE-360E-49F4-90A5-3E31B3FE2DCF}">
      <dgm:prSet/>
      <dgm:spPr/>
      <dgm:t>
        <a:bodyPr/>
        <a:lstStyle/>
        <a:p>
          <a:endParaRPr lang="en-US"/>
        </a:p>
      </dgm:t>
    </dgm:pt>
    <dgm:pt modelId="{EA8131BE-21BB-47FA-910E-DF87766F534F}">
      <dgm:prSet phldrT="[Text]" custT="1"/>
      <dgm:spPr/>
      <dgm:t>
        <a:bodyPr/>
        <a:lstStyle/>
        <a:p>
          <a:pPr algn="l"/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City Councilmembers</a:t>
          </a:r>
        </a:p>
      </dgm:t>
    </dgm:pt>
    <dgm:pt modelId="{2AF6971E-C780-47A8-90CA-372C54B75282}" type="parTrans" cxnId="{F5F3BD99-8FF1-4CA5-AD6E-03C344989DCD}">
      <dgm:prSet/>
      <dgm:spPr/>
      <dgm:t>
        <a:bodyPr/>
        <a:lstStyle/>
        <a:p>
          <a:endParaRPr lang="en-US"/>
        </a:p>
      </dgm:t>
    </dgm:pt>
    <dgm:pt modelId="{6617BF12-B48B-406B-BABF-F36C107AF1C1}" type="sibTrans" cxnId="{F5F3BD99-8FF1-4CA5-AD6E-03C344989DCD}">
      <dgm:prSet/>
      <dgm:spPr/>
      <dgm:t>
        <a:bodyPr/>
        <a:lstStyle/>
        <a:p>
          <a:endParaRPr lang="en-US"/>
        </a:p>
      </dgm:t>
    </dgm:pt>
    <dgm:pt modelId="{E74B0F8F-0533-4470-906E-104DADF5D325}">
      <dgm:prSet phldrT="[Text]" custT="1"/>
      <dgm:spPr/>
      <dgm:t>
        <a:bodyPr/>
        <a:lstStyle/>
        <a:p>
          <a:r>
            <a:rPr lang="en-US" sz="2400" u="none" dirty="0">
              <a:latin typeface="Arial" panose="020B0604020202020204" pitchFamily="34" charset="0"/>
              <a:cs typeface="Arial" panose="020B0604020202020204" pitchFamily="34" charset="0"/>
            </a:rPr>
            <a:t>Nonprofits</a:t>
          </a:r>
        </a:p>
      </dgm:t>
    </dgm:pt>
    <dgm:pt modelId="{68B4B949-2831-4B2F-8C8D-91CD05CCF18B}" type="sibTrans" cxnId="{A7BDE402-80F7-4E5B-9640-490EBFBE4491}">
      <dgm:prSet/>
      <dgm:spPr/>
      <dgm:t>
        <a:bodyPr/>
        <a:lstStyle/>
        <a:p>
          <a:endParaRPr lang="en-US"/>
        </a:p>
      </dgm:t>
    </dgm:pt>
    <dgm:pt modelId="{C58535B2-0D76-4E37-8EE8-5D15B5B8A878}" type="parTrans" cxnId="{A7BDE402-80F7-4E5B-9640-490EBFBE4491}">
      <dgm:prSet/>
      <dgm:spPr/>
      <dgm:t>
        <a:bodyPr/>
        <a:lstStyle/>
        <a:p>
          <a:endParaRPr lang="en-US"/>
        </a:p>
      </dgm:t>
    </dgm:pt>
    <dgm:pt modelId="{87985872-655C-46E1-9827-F98C852907D8}" type="pres">
      <dgm:prSet presAssocID="{D53620D4-07EC-4BF8-A213-AD893BA721C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1B88649-E80F-4466-82AB-79B76EB1DBDE}" type="pres">
      <dgm:prSet presAssocID="{D53620D4-07EC-4BF8-A213-AD893BA721C1}" presName="matrix" presStyleCnt="0"/>
      <dgm:spPr/>
    </dgm:pt>
    <dgm:pt modelId="{D69D01BA-7FC6-40E6-BF13-9620AAB1D5C4}" type="pres">
      <dgm:prSet presAssocID="{D53620D4-07EC-4BF8-A213-AD893BA721C1}" presName="tile1" presStyleLbl="node1" presStyleIdx="0" presStyleCnt="4" custScaleY="101760" custLinFactNeighborX="-4486" custLinFactNeighborY="579"/>
      <dgm:spPr/>
    </dgm:pt>
    <dgm:pt modelId="{6013A29E-CFD5-46A1-A1F6-D5E94E34A9AF}" type="pres">
      <dgm:prSet presAssocID="{D53620D4-07EC-4BF8-A213-AD893BA721C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6F199AC-8C81-44FA-8A67-5A06D84DB1FD}" type="pres">
      <dgm:prSet presAssocID="{D53620D4-07EC-4BF8-A213-AD893BA721C1}" presName="tile2" presStyleLbl="node1" presStyleIdx="1" presStyleCnt="4" custScaleY="101203" custLinFactNeighborY="-1431"/>
      <dgm:spPr/>
    </dgm:pt>
    <dgm:pt modelId="{72645361-167E-401A-83BA-739E1D469AFC}" type="pres">
      <dgm:prSet presAssocID="{D53620D4-07EC-4BF8-A213-AD893BA721C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80F6E91-0171-4E07-AACA-836490E28E3A}" type="pres">
      <dgm:prSet presAssocID="{D53620D4-07EC-4BF8-A213-AD893BA721C1}" presName="tile3" presStyleLbl="node1" presStyleIdx="2" presStyleCnt="4"/>
      <dgm:spPr/>
    </dgm:pt>
    <dgm:pt modelId="{665301ED-D2C1-44E7-BF40-C2EA44FC3A8F}" type="pres">
      <dgm:prSet presAssocID="{D53620D4-07EC-4BF8-A213-AD893BA721C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3E9123D-84BB-4A05-BA88-842C461832FC}" type="pres">
      <dgm:prSet presAssocID="{D53620D4-07EC-4BF8-A213-AD893BA721C1}" presName="tile4" presStyleLbl="node1" presStyleIdx="3" presStyleCnt="4"/>
      <dgm:spPr/>
    </dgm:pt>
    <dgm:pt modelId="{64968172-7782-4DD7-8CD4-EC2182721583}" type="pres">
      <dgm:prSet presAssocID="{D53620D4-07EC-4BF8-A213-AD893BA721C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F657ABF9-2255-4481-8B63-4EB40EEFBAFA}" type="pres">
      <dgm:prSet presAssocID="{D53620D4-07EC-4BF8-A213-AD893BA721C1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4A938B01-B262-41EC-8128-30596888A464}" type="presOf" srcId="{C92ECA3F-A8F5-44B4-86E4-5539FDCC46B0}" destId="{72645361-167E-401A-83BA-739E1D469AFC}" srcOrd="1" destOrd="5" presId="urn:microsoft.com/office/officeart/2005/8/layout/matrix1"/>
    <dgm:cxn modelId="{A7BDE402-80F7-4E5B-9640-490EBFBE4491}" srcId="{C8D1E224-65F5-4AA1-ADB4-F0C5E420444F}" destId="{E74B0F8F-0533-4470-906E-104DADF5D325}" srcOrd="2" destOrd="0" parTransId="{C58535B2-0D76-4E37-8EE8-5D15B5B8A878}" sibTransId="{68B4B949-2831-4B2F-8C8D-91CD05CCF18B}"/>
    <dgm:cxn modelId="{EDD71108-D40F-4583-912A-FDB9E4275394}" srcId="{1F3D1CB2-A5BD-4F36-AEC4-20E7B2D10A25}" destId="{C8D1E224-65F5-4AA1-ADB4-F0C5E420444F}" srcOrd="3" destOrd="0" parTransId="{3A1065C0-E755-4C1B-B421-55E2BCA923EB}" sibTransId="{2A221164-761C-4597-84B8-3603638580F6}"/>
    <dgm:cxn modelId="{B7911B0D-0A27-4820-94E0-9986B84094C1}" type="presOf" srcId="{EBB16E83-3506-41F9-8907-CF4A8FF2E20A}" destId="{665301ED-D2C1-44E7-BF40-C2EA44FC3A8F}" srcOrd="1" destOrd="0" presId="urn:microsoft.com/office/officeart/2005/8/layout/matrix1"/>
    <dgm:cxn modelId="{E7BB2B0D-8CB0-4446-BE04-2138E0D237A8}" srcId="{C8D1E224-65F5-4AA1-ADB4-F0C5E420444F}" destId="{F7078693-EC47-4A1E-A51E-C4638C8F0C8C}" srcOrd="1" destOrd="0" parTransId="{16648B99-26C0-4535-A53B-0080EFFD6BA1}" sibTransId="{537E4F6D-E08E-4103-BBA1-7A243BADFBB1}"/>
    <dgm:cxn modelId="{0ECFA00D-9205-49EF-A98C-92D99B4DF607}" srcId="{1F3D1CB2-A5BD-4F36-AEC4-20E7B2D10A25}" destId="{008C22DE-CC3E-4411-BEE7-D15689BF703E}" srcOrd="1" destOrd="0" parTransId="{029FAB31-FB72-45C9-8CB3-7DCA98028139}" sibTransId="{7AB6C72D-5F49-4BC2-8591-5E14A1FDCE19}"/>
    <dgm:cxn modelId="{0825620E-4D4E-4426-AC63-3434E04D6C6B}" type="presOf" srcId="{1F3D1CB2-A5BD-4F36-AEC4-20E7B2D10A25}" destId="{F657ABF9-2255-4481-8B63-4EB40EEFBAFA}" srcOrd="0" destOrd="0" presId="urn:microsoft.com/office/officeart/2005/8/layout/matrix1"/>
    <dgm:cxn modelId="{88CBFA10-40FD-4D5B-BDBE-CE74D875D2D0}" type="presOf" srcId="{EA8131BE-21BB-47FA-910E-DF87766F534F}" destId="{D69D01BA-7FC6-40E6-BF13-9620AAB1D5C4}" srcOrd="0" destOrd="5" presId="urn:microsoft.com/office/officeart/2005/8/layout/matrix1"/>
    <dgm:cxn modelId="{96634111-A8FF-4E61-8734-91DF708C7C11}" type="presOf" srcId="{56189F43-6B03-4892-9C99-EED857221153}" destId="{63E9123D-84BB-4A05-BA88-842C461832FC}" srcOrd="0" destOrd="1" presId="urn:microsoft.com/office/officeart/2005/8/layout/matrix1"/>
    <dgm:cxn modelId="{2AF2CD15-DA2F-45F8-8947-CF70454C6905}" srcId="{C8D1E224-65F5-4AA1-ADB4-F0C5E420444F}" destId="{5A57CEB7-A152-4608-B0A4-22EBFED849D7}" srcOrd="5" destOrd="0" parTransId="{F38131B8-5FFC-4D55-8E7C-BFD1D92ABFB5}" sibTransId="{739C0D4E-C74C-4573-B6BD-5BE3EB0E1495}"/>
    <dgm:cxn modelId="{4F4D3B22-C0CA-4617-A1A4-FB32F5B70F74}" srcId="{D53620D4-07EC-4BF8-A213-AD893BA721C1}" destId="{1F3D1CB2-A5BD-4F36-AEC4-20E7B2D10A25}" srcOrd="0" destOrd="0" parTransId="{783F0F87-518C-4E59-A0DC-AE691619AE1F}" sibTransId="{63709553-73F9-413F-9083-4A00FEE502D0}"/>
    <dgm:cxn modelId="{38FC8B2C-45BF-472A-84DD-E201BDF934DB}" type="presOf" srcId="{5A57CEB7-A152-4608-B0A4-22EBFED849D7}" destId="{63E9123D-84BB-4A05-BA88-842C461832FC}" srcOrd="0" destOrd="6" presId="urn:microsoft.com/office/officeart/2005/8/layout/matrix1"/>
    <dgm:cxn modelId="{AE0F9E2C-95A6-437A-B2D4-ECCD6A286B9F}" type="presOf" srcId="{C8D1E224-65F5-4AA1-ADB4-F0C5E420444F}" destId="{63E9123D-84BB-4A05-BA88-842C461832FC}" srcOrd="0" destOrd="0" presId="urn:microsoft.com/office/officeart/2005/8/layout/matrix1"/>
    <dgm:cxn modelId="{87749A2D-127E-42B2-807C-63145F6163FE}" type="presOf" srcId="{D53620D4-07EC-4BF8-A213-AD893BA721C1}" destId="{87985872-655C-46E1-9827-F98C852907D8}" srcOrd="0" destOrd="0" presId="urn:microsoft.com/office/officeart/2005/8/layout/matrix1"/>
    <dgm:cxn modelId="{A407872E-A1F9-4269-B94D-34C960AEFEBB}" type="presOf" srcId="{E9D3637A-93E3-4982-AD2B-A498EEFED575}" destId="{6013A29E-CFD5-46A1-A1F6-D5E94E34A9AF}" srcOrd="1" destOrd="2" presId="urn:microsoft.com/office/officeart/2005/8/layout/matrix1"/>
    <dgm:cxn modelId="{A78D4A31-01E3-4815-A80A-F54020F82136}" srcId="{1F3D1CB2-A5BD-4F36-AEC4-20E7B2D10A25}" destId="{FB943655-8391-4145-9A5C-D19A004C4847}" srcOrd="0" destOrd="0" parTransId="{1063F149-7734-42CB-82AE-86E818C3CB5F}" sibTransId="{4B638460-42B5-4187-84F8-753EEEA3AE71}"/>
    <dgm:cxn modelId="{F0E07B32-35AA-46E3-A62F-7D263B3A245B}" type="presOf" srcId="{7116A816-4649-427F-99C4-26C74C9F86FA}" destId="{665301ED-D2C1-44E7-BF40-C2EA44FC3A8F}" srcOrd="1" destOrd="2" presId="urn:microsoft.com/office/officeart/2005/8/layout/matrix1"/>
    <dgm:cxn modelId="{4E2E2D38-989E-4906-B7A3-5F3F85BF1B3D}" srcId="{008C22DE-CC3E-4411-BEE7-D15689BF703E}" destId="{C60DC237-1280-40BF-8927-053DC1C8C7D2}" srcOrd="1" destOrd="0" parTransId="{0979D5B8-88AA-43F2-A600-D8B696D3D1C1}" sibTransId="{E10A008D-9E5B-4B97-A242-471492AF62A9}"/>
    <dgm:cxn modelId="{C050E33B-66E2-409A-8D15-5E357E804BA2}" srcId="{C8D1E224-65F5-4AA1-ADB4-F0C5E420444F}" destId="{56189F43-6B03-4892-9C99-EED857221153}" srcOrd="0" destOrd="0" parTransId="{9CFFBDAF-CEB6-4471-A68F-0D8D41B271B2}" sibTransId="{14FD7F68-9766-4970-85F5-40FC249E62A0}"/>
    <dgm:cxn modelId="{9EA4DC3C-FD78-4D02-93C3-2E3498CC4309}" type="presOf" srcId="{C8D1E224-65F5-4AA1-ADB4-F0C5E420444F}" destId="{64968172-7782-4DD7-8CD4-EC2182721583}" srcOrd="1" destOrd="0" presId="urn:microsoft.com/office/officeart/2005/8/layout/matrix1"/>
    <dgm:cxn modelId="{60DB1540-E15B-45F0-B01D-710920E2DADD}" srcId="{008C22DE-CC3E-4411-BEE7-D15689BF703E}" destId="{F2F9A558-26A9-45EB-9B7C-47298F2D11C4}" srcOrd="2" destOrd="0" parTransId="{E6C44A07-9446-452F-8935-2C97FCF352AD}" sibTransId="{61F1CA44-FFEB-4444-AE91-ED28B5587C72}"/>
    <dgm:cxn modelId="{6F7AA964-5289-41B7-A984-60169BD3C61E}" srcId="{EBB16E83-3506-41F9-8907-CF4A8FF2E20A}" destId="{B69DECC6-ADCA-4E2A-8585-82F4ED65188E}" srcOrd="0" destOrd="0" parTransId="{F3650EFA-2888-4D70-BB74-0C5DEA2595B7}" sibTransId="{CCDA3595-FDF6-4CB5-B2F8-7D804335BB64}"/>
    <dgm:cxn modelId="{6F7BD946-12A6-484B-BCCB-40275EDAEA3D}" type="presOf" srcId="{C60DC237-1280-40BF-8927-053DC1C8C7D2}" destId="{26F199AC-8C81-44FA-8A67-5A06D84DB1FD}" srcOrd="0" destOrd="2" presId="urn:microsoft.com/office/officeart/2005/8/layout/matrix1"/>
    <dgm:cxn modelId="{31CB1C6A-5837-43BA-8863-D64E387497E1}" type="presOf" srcId="{1BE08255-6FF0-4261-A2B4-239A73E54C7D}" destId="{63E9123D-84BB-4A05-BA88-842C461832FC}" srcOrd="0" destOrd="5" presId="urn:microsoft.com/office/officeart/2005/8/layout/matrix1"/>
    <dgm:cxn modelId="{AEFC916D-B6E4-43C0-8000-DBB5622A2853}" type="presOf" srcId="{F7078693-EC47-4A1E-A51E-C4638C8F0C8C}" destId="{63E9123D-84BB-4A05-BA88-842C461832FC}" srcOrd="0" destOrd="2" presId="urn:microsoft.com/office/officeart/2005/8/layout/matrix1"/>
    <dgm:cxn modelId="{51FEBA6D-A320-4EE4-88FE-26D0D4AFE2D6}" type="presOf" srcId="{8F8B664B-8C78-4ACA-9821-EABA07AC90ED}" destId="{6013A29E-CFD5-46A1-A1F6-D5E94E34A9AF}" srcOrd="1" destOrd="1" presId="urn:microsoft.com/office/officeart/2005/8/layout/matrix1"/>
    <dgm:cxn modelId="{3FB3FB4E-FB58-4B47-B0EC-CBF5BAC03ECB}" type="presOf" srcId="{008C22DE-CC3E-4411-BEE7-D15689BF703E}" destId="{26F199AC-8C81-44FA-8A67-5A06D84DB1FD}" srcOrd="0" destOrd="0" presId="urn:microsoft.com/office/officeart/2005/8/layout/matrix1"/>
    <dgm:cxn modelId="{39CB1C72-D492-4DB8-8C60-7C42D4817C95}" type="presOf" srcId="{FB943655-8391-4145-9A5C-D19A004C4847}" destId="{D69D01BA-7FC6-40E6-BF13-9620AAB1D5C4}" srcOrd="0" destOrd="0" presId="urn:microsoft.com/office/officeart/2005/8/layout/matrix1"/>
    <dgm:cxn modelId="{1EC65772-2D9E-4A02-BF0F-811548F64821}" srcId="{008C22DE-CC3E-4411-BEE7-D15689BF703E}" destId="{68836F9A-A398-4014-8D41-77D244C8CB48}" srcOrd="3" destOrd="0" parTransId="{36C4EF73-E7BC-4EF5-A840-3D82537C613F}" sibTransId="{32A7E025-8834-4E79-B543-FA67BB398A97}"/>
    <dgm:cxn modelId="{FD88B673-6B2D-4AE6-80E4-A223B34B8907}" srcId="{FB943655-8391-4145-9A5C-D19A004C4847}" destId="{01ED8BC1-F756-4732-869B-B2F5508C58CE}" srcOrd="2" destOrd="0" parTransId="{437DCA27-5EFB-4F2C-87C2-F7AD14B4E074}" sibTransId="{0BCAB354-E6B1-49F2-B05F-A4ED06F18D34}"/>
    <dgm:cxn modelId="{96C4C075-B936-4C6A-877C-7B22532991A6}" srcId="{FB943655-8391-4145-9A5C-D19A004C4847}" destId="{8F8B664B-8C78-4ACA-9821-EABA07AC90ED}" srcOrd="0" destOrd="0" parTransId="{56D948F2-CB17-49E0-B564-EBD7EE61DC8A}" sibTransId="{3106CB53-5DC9-4578-ADAE-5B1CEDF7E8A4}"/>
    <dgm:cxn modelId="{60C2617B-20A3-446D-9C76-17F5E4B8D3B7}" type="presOf" srcId="{EBB16E83-3506-41F9-8907-CF4A8FF2E20A}" destId="{480F6E91-0171-4E07-AACA-836490E28E3A}" srcOrd="0" destOrd="0" presId="urn:microsoft.com/office/officeart/2005/8/layout/matrix1"/>
    <dgm:cxn modelId="{5ACECA82-E69F-473B-B77F-37CE70BF4E08}" type="presOf" srcId="{8F8B664B-8C78-4ACA-9821-EABA07AC90ED}" destId="{D69D01BA-7FC6-40E6-BF13-9620AAB1D5C4}" srcOrd="0" destOrd="1" presId="urn:microsoft.com/office/officeart/2005/8/layout/matrix1"/>
    <dgm:cxn modelId="{14F6E883-6468-4FA7-ADD8-ACDF24358B4F}" type="presOf" srcId="{01ED8BC1-F756-4732-869B-B2F5508C58CE}" destId="{D69D01BA-7FC6-40E6-BF13-9620AAB1D5C4}" srcOrd="0" destOrd="3" presId="urn:microsoft.com/office/officeart/2005/8/layout/matrix1"/>
    <dgm:cxn modelId="{09BF5187-BE0F-42F8-8DDC-CDE93F2D5D40}" type="presOf" srcId="{F7078693-EC47-4A1E-A51E-C4638C8F0C8C}" destId="{64968172-7782-4DD7-8CD4-EC2182721583}" srcOrd="1" destOrd="2" presId="urn:microsoft.com/office/officeart/2005/8/layout/matrix1"/>
    <dgm:cxn modelId="{25187C87-4EFD-46F2-AB9D-6486B8873FD6}" type="presOf" srcId="{17F3C40A-C248-4520-8DEC-92300A83821B}" destId="{64968172-7782-4DD7-8CD4-EC2182721583}" srcOrd="1" destOrd="4" presId="urn:microsoft.com/office/officeart/2005/8/layout/matrix1"/>
    <dgm:cxn modelId="{61E49C88-35B7-43CC-93AB-950AB217668C}" type="presOf" srcId="{E8B418FF-49DB-46FD-8174-3A75633D831F}" destId="{72645361-167E-401A-83BA-739E1D469AFC}" srcOrd="1" destOrd="1" presId="urn:microsoft.com/office/officeart/2005/8/layout/matrix1"/>
    <dgm:cxn modelId="{99AC638E-FEB1-4D93-9E2A-494FD502D51B}" type="presOf" srcId="{F2F9A558-26A9-45EB-9B7C-47298F2D11C4}" destId="{72645361-167E-401A-83BA-739E1D469AFC}" srcOrd="1" destOrd="3" presId="urn:microsoft.com/office/officeart/2005/8/layout/matrix1"/>
    <dgm:cxn modelId="{5F2CA695-1EC8-42D9-8409-F0B2AAF87E1F}" type="presOf" srcId="{E74B0F8F-0533-4470-906E-104DADF5D325}" destId="{64968172-7782-4DD7-8CD4-EC2182721583}" srcOrd="1" destOrd="3" presId="urn:microsoft.com/office/officeart/2005/8/layout/matrix1"/>
    <dgm:cxn modelId="{52FA2B99-D2D5-4893-8EAF-C7F52238A90E}" srcId="{C8D1E224-65F5-4AA1-ADB4-F0C5E420444F}" destId="{17F3C40A-C248-4520-8DEC-92300A83821B}" srcOrd="3" destOrd="0" parTransId="{A6E4471B-F870-4EDC-B83C-E62ECBA25D25}" sibTransId="{871D295E-9477-40C5-97AA-9F81D2C5CDCF}"/>
    <dgm:cxn modelId="{F5F3BD99-8FF1-4CA5-AD6E-03C344989DCD}" srcId="{FB943655-8391-4145-9A5C-D19A004C4847}" destId="{EA8131BE-21BB-47FA-910E-DF87766F534F}" srcOrd="4" destOrd="0" parTransId="{2AF6971E-C780-47A8-90CA-372C54B75282}" sibTransId="{6617BF12-B48B-406B-BABF-F36C107AF1C1}"/>
    <dgm:cxn modelId="{F3CFC89F-7789-44C7-BB65-741F9ECF4039}" type="presOf" srcId="{F2F9A558-26A9-45EB-9B7C-47298F2D11C4}" destId="{26F199AC-8C81-44FA-8A67-5A06D84DB1FD}" srcOrd="0" destOrd="3" presId="urn:microsoft.com/office/officeart/2005/8/layout/matrix1"/>
    <dgm:cxn modelId="{3F249AA0-0FE8-4557-BEA3-E94374253878}" type="presOf" srcId="{FB943655-8391-4145-9A5C-D19A004C4847}" destId="{6013A29E-CFD5-46A1-A1F6-D5E94E34A9AF}" srcOrd="1" destOrd="0" presId="urn:microsoft.com/office/officeart/2005/8/layout/matrix1"/>
    <dgm:cxn modelId="{30B89DA7-30D1-4CD2-B0C9-1AC94B11ED1F}" type="presOf" srcId="{C92ECA3F-A8F5-44B4-86E4-5539FDCC46B0}" destId="{26F199AC-8C81-44FA-8A67-5A06D84DB1FD}" srcOrd="0" destOrd="5" presId="urn:microsoft.com/office/officeart/2005/8/layout/matrix1"/>
    <dgm:cxn modelId="{47F62DAA-E67A-48BF-B1A7-6731074F082A}" type="presOf" srcId="{1BE08255-6FF0-4261-A2B4-239A73E54C7D}" destId="{64968172-7782-4DD7-8CD4-EC2182721583}" srcOrd="1" destOrd="5" presId="urn:microsoft.com/office/officeart/2005/8/layout/matrix1"/>
    <dgm:cxn modelId="{6FFC66AB-D2CF-4764-929E-EA31720CE0C0}" type="presOf" srcId="{B69DECC6-ADCA-4E2A-8585-82F4ED65188E}" destId="{665301ED-D2C1-44E7-BF40-C2EA44FC3A8F}" srcOrd="1" destOrd="1" presId="urn:microsoft.com/office/officeart/2005/8/layout/matrix1"/>
    <dgm:cxn modelId="{2DD9B6AC-6C2B-4A0C-9F8D-89CD923B1B98}" type="presOf" srcId="{01ED8BC1-F756-4732-869B-B2F5508C58CE}" destId="{6013A29E-CFD5-46A1-A1F6-D5E94E34A9AF}" srcOrd="1" destOrd="3" presId="urn:microsoft.com/office/officeart/2005/8/layout/matrix1"/>
    <dgm:cxn modelId="{C2C9EEAF-BEA0-4CC7-9108-1E5BFD3A69F6}" type="presOf" srcId="{7116A816-4649-427F-99C4-26C74C9F86FA}" destId="{480F6E91-0171-4E07-AACA-836490E28E3A}" srcOrd="0" destOrd="2" presId="urn:microsoft.com/office/officeart/2005/8/layout/matrix1"/>
    <dgm:cxn modelId="{DCBCCFB2-24E2-4F82-B3C8-44D88515AACE}" type="presOf" srcId="{B69DECC6-ADCA-4E2A-8585-82F4ED65188E}" destId="{480F6E91-0171-4E07-AACA-836490E28E3A}" srcOrd="0" destOrd="1" presId="urn:microsoft.com/office/officeart/2005/8/layout/matrix1"/>
    <dgm:cxn modelId="{A92244B9-DF1F-4775-9F9A-2725C1EB272F}" type="presOf" srcId="{EA8131BE-21BB-47FA-910E-DF87766F534F}" destId="{6013A29E-CFD5-46A1-A1F6-D5E94E34A9AF}" srcOrd="1" destOrd="5" presId="urn:microsoft.com/office/officeart/2005/8/layout/matrix1"/>
    <dgm:cxn modelId="{0CA91EBF-BC5E-4C0C-A704-821D60643015}" type="presOf" srcId="{68836F9A-A398-4014-8D41-77D244C8CB48}" destId="{26F199AC-8C81-44FA-8A67-5A06D84DB1FD}" srcOrd="0" destOrd="4" presId="urn:microsoft.com/office/officeart/2005/8/layout/matrix1"/>
    <dgm:cxn modelId="{21C98DC2-FDA2-4952-A5CC-ACA4A814A9A1}" type="presOf" srcId="{008C22DE-CC3E-4411-BEE7-D15689BF703E}" destId="{72645361-167E-401A-83BA-739E1D469AFC}" srcOrd="1" destOrd="0" presId="urn:microsoft.com/office/officeart/2005/8/layout/matrix1"/>
    <dgm:cxn modelId="{0E69E7C2-88E6-44AF-A2E1-FF0CA4AF6EC2}" type="presOf" srcId="{6C9B09E3-2CEC-42FE-8CA4-09D12F1288D4}" destId="{6013A29E-CFD5-46A1-A1F6-D5E94E34A9AF}" srcOrd="1" destOrd="4" presId="urn:microsoft.com/office/officeart/2005/8/layout/matrix1"/>
    <dgm:cxn modelId="{CA3ACEC3-595D-40A3-8E1A-808B5DC82AEC}" type="presOf" srcId="{17F3C40A-C248-4520-8DEC-92300A83821B}" destId="{63E9123D-84BB-4A05-BA88-842C461832FC}" srcOrd="0" destOrd="4" presId="urn:microsoft.com/office/officeart/2005/8/layout/matrix1"/>
    <dgm:cxn modelId="{FE4B27C4-EBCF-43C0-AA2E-3E9D2F455E54}" type="presOf" srcId="{E8B418FF-49DB-46FD-8174-3A75633D831F}" destId="{26F199AC-8C81-44FA-8A67-5A06D84DB1FD}" srcOrd="0" destOrd="1" presId="urn:microsoft.com/office/officeart/2005/8/layout/matrix1"/>
    <dgm:cxn modelId="{61C481C6-6118-4082-9DF0-93452507D806}" type="presOf" srcId="{E74B0F8F-0533-4470-906E-104DADF5D325}" destId="{63E9123D-84BB-4A05-BA88-842C461832FC}" srcOrd="0" destOrd="3" presId="urn:microsoft.com/office/officeart/2005/8/layout/matrix1"/>
    <dgm:cxn modelId="{C6359FC7-F82A-4A4D-A508-1F871A5DF926}" srcId="{FB943655-8391-4145-9A5C-D19A004C4847}" destId="{E9D3637A-93E3-4982-AD2B-A498EEFED575}" srcOrd="1" destOrd="0" parTransId="{8CADC80C-6945-4BBD-B8CC-0705F73376CD}" sibTransId="{62A69817-C9A2-4594-9ACE-11A350334C06}"/>
    <dgm:cxn modelId="{2E50CEC8-75AD-44C2-A8AD-8C660A960A57}" srcId="{008C22DE-CC3E-4411-BEE7-D15689BF703E}" destId="{C92ECA3F-A8F5-44B4-86E4-5539FDCC46B0}" srcOrd="4" destOrd="0" parTransId="{CDC9B4B8-DE38-4DB7-8CEE-D066E502437D}" sibTransId="{03ED85D1-A593-4860-9933-66121C8EF051}"/>
    <dgm:cxn modelId="{C35B3BCA-38CE-465F-9767-71F79CABDB1E}" type="presOf" srcId="{6C9B09E3-2CEC-42FE-8CA4-09D12F1288D4}" destId="{D69D01BA-7FC6-40E6-BF13-9620AAB1D5C4}" srcOrd="0" destOrd="4" presId="urn:microsoft.com/office/officeart/2005/8/layout/matrix1"/>
    <dgm:cxn modelId="{405653CC-E892-407B-B796-7233EC1972A0}" srcId="{008C22DE-CC3E-4411-BEE7-D15689BF703E}" destId="{E8B418FF-49DB-46FD-8174-3A75633D831F}" srcOrd="0" destOrd="0" parTransId="{ED23D088-7504-42F4-A42D-C8A234BF2194}" sibTransId="{FD43BC01-A280-41C6-9F98-61FB153FB8FD}"/>
    <dgm:cxn modelId="{29B682D0-4B97-42B2-B7AB-2E2489B488A5}" srcId="{EBB16E83-3506-41F9-8907-CF4A8FF2E20A}" destId="{7116A816-4649-427F-99C4-26C74C9F86FA}" srcOrd="1" destOrd="0" parTransId="{640BD1EC-54BF-43E9-BB70-BE79E2E5042A}" sibTransId="{6AB31DB2-43B2-4E14-B189-0668D2F707C7}"/>
    <dgm:cxn modelId="{B8300FD1-855C-4531-AB48-1BC1C14EA628}" type="presOf" srcId="{56189F43-6B03-4892-9C99-EED857221153}" destId="{64968172-7782-4DD7-8CD4-EC2182721583}" srcOrd="1" destOrd="1" presId="urn:microsoft.com/office/officeart/2005/8/layout/matrix1"/>
    <dgm:cxn modelId="{8A10F2E0-66EF-4932-AA32-F5A312092CC6}" type="presOf" srcId="{C60DC237-1280-40BF-8927-053DC1C8C7D2}" destId="{72645361-167E-401A-83BA-739E1D469AFC}" srcOrd="1" destOrd="2" presId="urn:microsoft.com/office/officeart/2005/8/layout/matrix1"/>
    <dgm:cxn modelId="{05A903E3-60F7-46FB-8E86-7466A6EA5DAB}" type="presOf" srcId="{5A57CEB7-A152-4608-B0A4-22EBFED849D7}" destId="{64968172-7782-4DD7-8CD4-EC2182721583}" srcOrd="1" destOrd="6" presId="urn:microsoft.com/office/officeart/2005/8/layout/matrix1"/>
    <dgm:cxn modelId="{5FEC43FD-92AD-45BA-9A5F-C1B88842CFA4}" type="presOf" srcId="{68836F9A-A398-4014-8D41-77D244C8CB48}" destId="{72645361-167E-401A-83BA-739E1D469AFC}" srcOrd="1" destOrd="4" presId="urn:microsoft.com/office/officeart/2005/8/layout/matrix1"/>
    <dgm:cxn modelId="{A0BEB9FE-360E-49F4-90A5-3E31B3FE2DCF}" srcId="{FB943655-8391-4145-9A5C-D19A004C4847}" destId="{6C9B09E3-2CEC-42FE-8CA4-09D12F1288D4}" srcOrd="3" destOrd="0" parTransId="{28C41061-14C9-40A8-A40C-3399DD081307}" sibTransId="{49FF8D87-F1FC-4FB3-A2B5-9D53FCD86D1F}"/>
    <dgm:cxn modelId="{EE97DEFE-B6A4-48CF-8C50-5B1A3AC8DDF6}" srcId="{1F3D1CB2-A5BD-4F36-AEC4-20E7B2D10A25}" destId="{EBB16E83-3506-41F9-8907-CF4A8FF2E20A}" srcOrd="2" destOrd="0" parTransId="{0D9669DD-98ED-42F8-BF51-668C5BE6C53A}" sibTransId="{143CE45D-7312-409E-AECD-91305329BB34}"/>
    <dgm:cxn modelId="{5FE15FFF-1F96-4E2B-A006-1F42266C18DD}" type="presOf" srcId="{E9D3637A-93E3-4982-AD2B-A498EEFED575}" destId="{D69D01BA-7FC6-40E6-BF13-9620AAB1D5C4}" srcOrd="0" destOrd="2" presId="urn:microsoft.com/office/officeart/2005/8/layout/matrix1"/>
    <dgm:cxn modelId="{16CE7EFF-EB20-49BA-92BB-7ADC42DC7D0D}" srcId="{C8D1E224-65F5-4AA1-ADB4-F0C5E420444F}" destId="{1BE08255-6FF0-4261-A2B4-239A73E54C7D}" srcOrd="4" destOrd="0" parTransId="{50C427E6-0154-49DB-9BB8-46FB1C2B8ED8}" sibTransId="{5128E11C-82B2-4A27-B5E7-058E09A555E1}"/>
    <dgm:cxn modelId="{BD6E7740-FB1F-4127-B4B1-C3477479FE6C}" type="presParOf" srcId="{87985872-655C-46E1-9827-F98C852907D8}" destId="{91B88649-E80F-4466-82AB-79B76EB1DBDE}" srcOrd="0" destOrd="0" presId="urn:microsoft.com/office/officeart/2005/8/layout/matrix1"/>
    <dgm:cxn modelId="{7A11B564-02AA-4DAF-902B-3F89BDEC6BF8}" type="presParOf" srcId="{91B88649-E80F-4466-82AB-79B76EB1DBDE}" destId="{D69D01BA-7FC6-40E6-BF13-9620AAB1D5C4}" srcOrd="0" destOrd="0" presId="urn:microsoft.com/office/officeart/2005/8/layout/matrix1"/>
    <dgm:cxn modelId="{90F759F6-0660-40DE-8FC7-2404D173A8C3}" type="presParOf" srcId="{91B88649-E80F-4466-82AB-79B76EB1DBDE}" destId="{6013A29E-CFD5-46A1-A1F6-D5E94E34A9AF}" srcOrd="1" destOrd="0" presId="urn:microsoft.com/office/officeart/2005/8/layout/matrix1"/>
    <dgm:cxn modelId="{DA74C86C-2BD9-42F1-A991-F3BE8BC44F6C}" type="presParOf" srcId="{91B88649-E80F-4466-82AB-79B76EB1DBDE}" destId="{26F199AC-8C81-44FA-8A67-5A06D84DB1FD}" srcOrd="2" destOrd="0" presId="urn:microsoft.com/office/officeart/2005/8/layout/matrix1"/>
    <dgm:cxn modelId="{63B229FE-76AB-4A3D-8628-1065D832CDAC}" type="presParOf" srcId="{91B88649-E80F-4466-82AB-79B76EB1DBDE}" destId="{72645361-167E-401A-83BA-739E1D469AFC}" srcOrd="3" destOrd="0" presId="urn:microsoft.com/office/officeart/2005/8/layout/matrix1"/>
    <dgm:cxn modelId="{0D2CB48F-4525-4796-B0CC-6A9A42F8DDFF}" type="presParOf" srcId="{91B88649-E80F-4466-82AB-79B76EB1DBDE}" destId="{480F6E91-0171-4E07-AACA-836490E28E3A}" srcOrd="4" destOrd="0" presId="urn:microsoft.com/office/officeart/2005/8/layout/matrix1"/>
    <dgm:cxn modelId="{006FCE15-2CAD-409F-894A-FE858C67E9D9}" type="presParOf" srcId="{91B88649-E80F-4466-82AB-79B76EB1DBDE}" destId="{665301ED-D2C1-44E7-BF40-C2EA44FC3A8F}" srcOrd="5" destOrd="0" presId="urn:microsoft.com/office/officeart/2005/8/layout/matrix1"/>
    <dgm:cxn modelId="{CB3F9D62-CE9A-4BAA-A25F-D0AD22354C2B}" type="presParOf" srcId="{91B88649-E80F-4466-82AB-79B76EB1DBDE}" destId="{63E9123D-84BB-4A05-BA88-842C461832FC}" srcOrd="6" destOrd="0" presId="urn:microsoft.com/office/officeart/2005/8/layout/matrix1"/>
    <dgm:cxn modelId="{53083B98-26A7-4A12-804C-DBFA66A9A5DB}" type="presParOf" srcId="{91B88649-E80F-4466-82AB-79B76EB1DBDE}" destId="{64968172-7782-4DD7-8CD4-EC2182721583}" srcOrd="7" destOrd="0" presId="urn:microsoft.com/office/officeart/2005/8/layout/matrix1"/>
    <dgm:cxn modelId="{633E7CF4-2041-4FD0-A3FC-939B453F4B52}" type="presParOf" srcId="{87985872-655C-46E1-9827-F98C852907D8}" destId="{F657ABF9-2255-4481-8B63-4EB40EEFBAFA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D01BA-7FC6-40E6-BF13-9620AAB1D5C4}">
      <dsp:nvSpPr>
        <dsp:cNvPr id="0" name=""/>
        <dsp:cNvSpPr/>
      </dsp:nvSpPr>
      <dsp:spPr>
        <a:xfrm rot="16200000">
          <a:off x="1271420" y="-1264928"/>
          <a:ext cx="4753133" cy="7295975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u="sng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u="sng" kern="1200" dirty="0">
              <a:latin typeface="Arial" panose="020B0604020202020204" pitchFamily="34" charset="0"/>
              <a:cs typeface="Arial" panose="020B0604020202020204" pitchFamily="34" charset="0"/>
            </a:rPr>
            <a:t>Elected Officials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Senators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Members of Congress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State Senators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State Assemblymembers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City Councilmembers</a:t>
          </a:r>
        </a:p>
      </dsp:txBody>
      <dsp:txXfrm rot="5400000">
        <a:off x="0" y="6493"/>
        <a:ext cx="7295975" cy="3564850"/>
      </dsp:txXfrm>
    </dsp:sp>
    <dsp:sp modelId="{26F199AC-8C81-44FA-8A67-5A06D84DB1FD}">
      <dsp:nvSpPr>
        <dsp:cNvPr id="0" name=""/>
        <dsp:cNvSpPr/>
      </dsp:nvSpPr>
      <dsp:spPr>
        <a:xfrm>
          <a:off x="7295975" y="-7543"/>
          <a:ext cx="7295975" cy="4727116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u="sng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u="sng" kern="1200" dirty="0">
              <a:latin typeface="Arial" panose="020B0604020202020204" pitchFamily="34" charset="0"/>
              <a:cs typeface="Arial" panose="020B0604020202020204" pitchFamily="34" charset="0"/>
            </a:rPr>
            <a:t>Agencies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California Air Resources Board (CARB)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South Coast Air Quality Management District (AQMD)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Senate Transportation Committee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Assembly Transportation Committee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Caltrans</a:t>
          </a:r>
        </a:p>
      </dsp:txBody>
      <dsp:txXfrm>
        <a:off x="7295975" y="-7543"/>
        <a:ext cx="7295975" cy="3545337"/>
      </dsp:txXfrm>
    </dsp:sp>
    <dsp:sp modelId="{480F6E91-0171-4E07-AACA-836490E28E3A}">
      <dsp:nvSpPr>
        <dsp:cNvPr id="0" name=""/>
        <dsp:cNvSpPr/>
      </dsp:nvSpPr>
      <dsp:spPr>
        <a:xfrm rot="10800000">
          <a:off x="0" y="4691477"/>
          <a:ext cx="7295975" cy="4670925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u="sng" kern="1200" dirty="0">
              <a:latin typeface="Arial" panose="020B0604020202020204" pitchFamily="34" charset="0"/>
              <a:cs typeface="Arial" panose="020B0604020202020204" pitchFamily="34" charset="0"/>
            </a:rPr>
            <a:t>Funding Partners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u="none" kern="1200" dirty="0">
              <a:latin typeface="Arial" panose="020B0604020202020204" pitchFamily="34" charset="0"/>
              <a:cs typeface="Arial" panose="020B0604020202020204" pitchFamily="34" charset="0"/>
            </a:rPr>
            <a:t>California State Transportation Agency (CalSTA)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u="none" kern="1200" dirty="0">
              <a:latin typeface="Arial" panose="020B0604020202020204" pitchFamily="34" charset="0"/>
              <a:cs typeface="Arial" panose="020B0604020202020204" pitchFamily="34" charset="0"/>
            </a:rPr>
            <a:t>California Transportation Commission (CTC)</a:t>
          </a:r>
        </a:p>
      </dsp:txBody>
      <dsp:txXfrm rot="10800000">
        <a:off x="0" y="5859208"/>
        <a:ext cx="7295975" cy="3503194"/>
      </dsp:txXfrm>
    </dsp:sp>
    <dsp:sp modelId="{63E9123D-84BB-4A05-BA88-842C461832FC}">
      <dsp:nvSpPr>
        <dsp:cNvPr id="0" name=""/>
        <dsp:cNvSpPr/>
      </dsp:nvSpPr>
      <dsp:spPr>
        <a:xfrm rot="5400000">
          <a:off x="8608499" y="3378952"/>
          <a:ext cx="4670925" cy="7295975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u="sng" kern="1200" dirty="0">
              <a:latin typeface="Arial" panose="020B0604020202020204" pitchFamily="34" charset="0"/>
              <a:cs typeface="Arial" panose="020B0604020202020204" pitchFamily="34" charset="0"/>
            </a:rPr>
            <a:t>Stakeholders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u="none" kern="1200" dirty="0">
              <a:latin typeface="Arial" panose="020B0604020202020204" pitchFamily="34" charset="0"/>
              <a:cs typeface="Arial" panose="020B0604020202020204" pitchFamily="34" charset="0"/>
            </a:rPr>
            <a:t>Contractors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u="none" kern="1200" dirty="0">
              <a:latin typeface="Arial" panose="020B0604020202020204" pitchFamily="34" charset="0"/>
              <a:cs typeface="Arial" panose="020B0604020202020204" pitchFamily="34" charset="0"/>
            </a:rPr>
            <a:t>Trade Organizations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u="none" kern="1200" dirty="0">
              <a:latin typeface="Arial" panose="020B0604020202020204" pitchFamily="34" charset="0"/>
              <a:cs typeface="Arial" panose="020B0604020202020204" pitchFamily="34" charset="0"/>
            </a:rPr>
            <a:t>Nonprofits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u="none" kern="1200" dirty="0">
              <a:latin typeface="Arial" panose="020B0604020202020204" pitchFamily="34" charset="0"/>
              <a:cs typeface="Arial" panose="020B0604020202020204" pitchFamily="34" charset="0"/>
            </a:rPr>
            <a:t>Chamber of Commerce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u="none" kern="1200" dirty="0">
              <a:latin typeface="Arial" panose="020B0604020202020204" pitchFamily="34" charset="0"/>
              <a:cs typeface="Arial" panose="020B0604020202020204" pitchFamily="34" charset="0"/>
            </a:rPr>
            <a:t>Community Based Organizations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u="none" kern="1200" dirty="0">
              <a:latin typeface="Arial" panose="020B0604020202020204" pitchFamily="34" charset="0"/>
              <a:cs typeface="Arial" panose="020B0604020202020204" pitchFamily="34" charset="0"/>
            </a:rPr>
            <a:t>Advocacy Organization</a:t>
          </a:r>
        </a:p>
      </dsp:txBody>
      <dsp:txXfrm rot="-5400000">
        <a:off x="7295975" y="5859208"/>
        <a:ext cx="7295975" cy="3503194"/>
      </dsp:txXfrm>
    </dsp:sp>
    <dsp:sp modelId="{F657ABF9-2255-4481-8B63-4EB40EEFBAFA}">
      <dsp:nvSpPr>
        <dsp:cNvPr id="0" name=""/>
        <dsp:cNvSpPr/>
      </dsp:nvSpPr>
      <dsp:spPr>
        <a:xfrm>
          <a:off x="5107182" y="3503194"/>
          <a:ext cx="4377585" cy="2335462"/>
        </a:xfrm>
        <a:prstGeom prst="roundRect">
          <a:avLst/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 dirty="0"/>
            <a:t>Target Audience</a:t>
          </a:r>
        </a:p>
      </dsp:txBody>
      <dsp:txXfrm>
        <a:off x="5221190" y="3617202"/>
        <a:ext cx="4149569" cy="21074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27870867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3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3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3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3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3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3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3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3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3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TL383_AwardPresentation(ds2bh) 1-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86"/>
            <a:ext cx="19100801" cy="1433492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865312" y="2412603"/>
            <a:ext cx="15370176" cy="4849813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1160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865312" y="7392987"/>
            <a:ext cx="15370176" cy="166012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228600" algn="ctr">
              <a:spcBef>
                <a:spcPts val="0"/>
              </a:spcBef>
              <a:buSzTx/>
              <a:buNone/>
              <a:defRPr sz="4600"/>
            </a:lvl2pPr>
            <a:lvl3pPr marL="0" indent="457200" algn="ctr">
              <a:spcBef>
                <a:spcPts val="0"/>
              </a:spcBef>
              <a:buSzTx/>
              <a:buNone/>
              <a:defRPr sz="4600"/>
            </a:lvl3pPr>
            <a:lvl4pPr marL="0" indent="685800" algn="ctr">
              <a:spcBef>
                <a:spcPts val="0"/>
              </a:spcBef>
              <a:buSzTx/>
              <a:buNone/>
              <a:defRPr sz="4600"/>
            </a:lvl4pPr>
            <a:lvl5pPr marL="0" indent="914400" algn="ctr">
              <a:spcBef>
                <a:spcPts val="0"/>
              </a:spcBef>
              <a:buSzTx/>
              <a:buNone/>
              <a:defRPr sz="4600"/>
            </a:lvl5pPr>
          </a:lstStyle>
          <a:p>
            <a:pPr lvl="0">
              <a:defRPr sz="1800"/>
            </a:pPr>
            <a:r>
              <a:rPr sz="4600"/>
              <a:t>Body Level One</a:t>
            </a:r>
          </a:p>
          <a:p>
            <a:pPr lvl="1">
              <a:defRPr sz="1800"/>
            </a:pPr>
            <a:r>
              <a:rPr sz="4600"/>
              <a:t>Body Level Two</a:t>
            </a:r>
          </a:p>
          <a:p>
            <a:pPr lvl="2">
              <a:defRPr sz="1800"/>
            </a:pPr>
            <a:r>
              <a:rPr sz="4600"/>
              <a:t>Body Level Three</a:t>
            </a:r>
          </a:p>
          <a:p>
            <a:pPr lvl="3">
              <a:defRPr sz="1800"/>
            </a:pPr>
            <a:r>
              <a:rPr sz="4600"/>
              <a:t>Body Level Four</a:t>
            </a:r>
          </a:p>
          <a:p>
            <a:pPr lvl="4">
              <a:defRPr sz="1800"/>
            </a:pPr>
            <a:r>
              <a:rPr sz="4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865312" y="9873853"/>
            <a:ext cx="15370176" cy="2089151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11600"/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865312" y="12037615"/>
            <a:ext cx="15370176" cy="166012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228600" algn="ctr">
              <a:spcBef>
                <a:spcPts val="0"/>
              </a:spcBef>
              <a:buSzTx/>
              <a:buNone/>
              <a:defRPr sz="4600"/>
            </a:lvl2pPr>
            <a:lvl3pPr marL="0" indent="457200" algn="ctr">
              <a:spcBef>
                <a:spcPts val="0"/>
              </a:spcBef>
              <a:buSzTx/>
              <a:buNone/>
              <a:defRPr sz="4600"/>
            </a:lvl3pPr>
            <a:lvl4pPr marL="0" indent="685800" algn="ctr">
              <a:spcBef>
                <a:spcPts val="0"/>
              </a:spcBef>
              <a:buSzTx/>
              <a:buNone/>
              <a:defRPr sz="4600"/>
            </a:lvl4pPr>
            <a:lvl5pPr marL="0" indent="914400" algn="ctr">
              <a:spcBef>
                <a:spcPts val="0"/>
              </a:spcBef>
              <a:buSzTx/>
              <a:buNone/>
              <a:defRPr sz="4600"/>
            </a:lvl5pPr>
          </a:lstStyle>
          <a:p>
            <a:pPr lvl="0">
              <a:defRPr sz="1800"/>
            </a:pPr>
            <a:r>
              <a:rPr sz="4600"/>
              <a:t>Body Level One</a:t>
            </a:r>
          </a:p>
          <a:p>
            <a:pPr lvl="1">
              <a:defRPr sz="1800"/>
            </a:pPr>
            <a:r>
              <a:rPr sz="4600"/>
              <a:t>Body Level Two</a:t>
            </a:r>
          </a:p>
          <a:p>
            <a:pPr lvl="2">
              <a:defRPr sz="1800"/>
            </a:pPr>
            <a:r>
              <a:rPr sz="4600"/>
              <a:t>Body Level Three</a:t>
            </a:r>
          </a:p>
          <a:p>
            <a:pPr lvl="3">
              <a:defRPr sz="1800"/>
            </a:pPr>
            <a:r>
              <a:rPr sz="4600"/>
              <a:t>Body Level Four</a:t>
            </a:r>
          </a:p>
          <a:p>
            <a:pPr lvl="4">
              <a:defRPr sz="1800"/>
            </a:pPr>
            <a:r>
              <a:rPr sz="4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1865312" y="4744243"/>
            <a:ext cx="15370176" cy="484981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6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1398984" y="939006"/>
            <a:ext cx="7834313" cy="5857082"/>
          </a:xfrm>
          <a:prstGeom prst="rect">
            <a:avLst/>
          </a:prstGeom>
        </p:spPr>
        <p:txBody>
          <a:bodyPr anchor="b"/>
          <a:lstStyle>
            <a:lvl1pPr>
              <a:defRPr sz="8800"/>
            </a:lvl1pPr>
          </a:lstStyle>
          <a:p>
            <a:pPr lvl="0">
              <a:defRPr sz="1800"/>
            </a:pPr>
            <a:r>
              <a:rPr sz="8800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1398984" y="7001271"/>
            <a:ext cx="7834313" cy="60249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228600" algn="ctr">
              <a:spcBef>
                <a:spcPts val="0"/>
              </a:spcBef>
              <a:buSzTx/>
              <a:buNone/>
              <a:defRPr sz="4600"/>
            </a:lvl2pPr>
            <a:lvl3pPr marL="0" indent="457200" algn="ctr">
              <a:spcBef>
                <a:spcPts val="0"/>
              </a:spcBef>
              <a:buSzTx/>
              <a:buNone/>
              <a:defRPr sz="4600"/>
            </a:lvl3pPr>
            <a:lvl4pPr marL="0" indent="685800" algn="ctr">
              <a:spcBef>
                <a:spcPts val="0"/>
              </a:spcBef>
              <a:buSzTx/>
              <a:buNone/>
              <a:defRPr sz="4600"/>
            </a:lvl4pPr>
            <a:lvl5pPr marL="0" indent="914400" algn="ctr">
              <a:spcBef>
                <a:spcPts val="0"/>
              </a:spcBef>
              <a:buSzTx/>
              <a:buNone/>
              <a:defRPr sz="4600"/>
            </a:lvl5pPr>
          </a:lstStyle>
          <a:p>
            <a:pPr lvl="0">
              <a:defRPr sz="1800"/>
            </a:pPr>
            <a:r>
              <a:rPr sz="4600"/>
              <a:t>Body Level One</a:t>
            </a:r>
          </a:p>
          <a:p>
            <a:pPr lvl="1">
              <a:defRPr sz="1800"/>
            </a:pPr>
            <a:r>
              <a:rPr sz="4600"/>
              <a:t>Body Level Two</a:t>
            </a:r>
          </a:p>
          <a:p>
            <a:pPr lvl="2">
              <a:defRPr sz="1800"/>
            </a:pPr>
            <a:r>
              <a:rPr sz="4600"/>
              <a:t>Body Level Three</a:t>
            </a:r>
          </a:p>
          <a:p>
            <a:pPr lvl="3">
              <a:defRPr sz="1800"/>
            </a:pPr>
            <a:r>
              <a:rPr sz="4600"/>
              <a:t>Body Level Four</a:t>
            </a:r>
          </a:p>
          <a:p>
            <a:pPr lvl="4">
              <a:defRPr sz="1800"/>
            </a:pPr>
            <a:r>
              <a:rPr sz="4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6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600"/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200"/>
              <a:t>Body Level One</a:t>
            </a:r>
          </a:p>
          <a:p>
            <a:pPr lvl="1">
              <a:defRPr sz="1800"/>
            </a:pPr>
            <a:r>
              <a:rPr sz="5200"/>
              <a:t>Body Level Two</a:t>
            </a:r>
          </a:p>
          <a:p>
            <a:pPr lvl="2">
              <a:defRPr sz="1800"/>
            </a:pPr>
            <a:r>
              <a:rPr sz="5200"/>
              <a:t>Body Level Three</a:t>
            </a:r>
          </a:p>
          <a:p>
            <a:pPr lvl="3">
              <a:defRPr sz="1800"/>
            </a:pPr>
            <a:r>
              <a:rPr sz="5200"/>
              <a:t>Body Level Four</a:t>
            </a:r>
          </a:p>
          <a:p>
            <a:pPr lvl="4">
              <a:defRPr sz="1800"/>
            </a:pPr>
            <a:r>
              <a:rPr sz="5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6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1398984" y="3830240"/>
            <a:ext cx="7834313" cy="9233298"/>
          </a:xfrm>
          <a:prstGeom prst="rect">
            <a:avLst/>
          </a:prstGeom>
        </p:spPr>
        <p:txBody>
          <a:bodyPr/>
          <a:lstStyle>
            <a:lvl1pPr marL="489857" indent="-489857">
              <a:spcBef>
                <a:spcPts val="3200"/>
              </a:spcBef>
              <a:defRPr sz="4000"/>
            </a:lvl1pPr>
            <a:lvl2pPr marL="832757" indent="-489857">
              <a:spcBef>
                <a:spcPts val="3200"/>
              </a:spcBef>
              <a:defRPr sz="4000"/>
            </a:lvl2pPr>
            <a:lvl3pPr marL="1175657" indent="-489857">
              <a:spcBef>
                <a:spcPts val="3200"/>
              </a:spcBef>
              <a:defRPr sz="4000"/>
            </a:lvl3pPr>
            <a:lvl4pPr marL="1518557" indent="-489857">
              <a:spcBef>
                <a:spcPts val="3200"/>
              </a:spcBef>
              <a:defRPr sz="4000"/>
            </a:lvl4pPr>
            <a:lvl5pPr marL="1861457" indent="-489857">
              <a:spcBef>
                <a:spcPts val="3200"/>
              </a:spcBef>
              <a:defRPr sz="4000"/>
            </a:lvl5pPr>
          </a:lstStyle>
          <a:p>
            <a:pPr lvl="0">
              <a:defRPr sz="1800"/>
            </a:pPr>
            <a:r>
              <a:rPr sz="4000"/>
              <a:t>Body Level One</a:t>
            </a:r>
          </a:p>
          <a:p>
            <a:pPr lvl="1">
              <a:defRPr sz="1800"/>
            </a:pPr>
            <a:r>
              <a:rPr sz="4000"/>
              <a:t>Body Level Two</a:t>
            </a:r>
          </a:p>
          <a:p>
            <a:pPr lvl="2">
              <a:defRPr sz="1800"/>
            </a:pPr>
            <a:r>
              <a:rPr sz="4000"/>
              <a:t>Body Level Three</a:t>
            </a:r>
          </a:p>
          <a:p>
            <a:pPr lvl="3">
              <a:defRPr sz="1800"/>
            </a:pPr>
            <a:r>
              <a:rPr sz="4000"/>
              <a:t>Body Level Four</a:t>
            </a:r>
          </a:p>
          <a:p>
            <a:pPr lvl="4">
              <a:defRPr sz="1800"/>
            </a:pPr>
            <a:r>
              <a:rPr sz="40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1398984" y="1871662"/>
            <a:ext cx="16302832" cy="10594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200"/>
              <a:t>Body Level One</a:t>
            </a:r>
          </a:p>
          <a:p>
            <a:pPr lvl="1">
              <a:defRPr sz="1800"/>
            </a:pPr>
            <a:r>
              <a:rPr sz="5200"/>
              <a:t>Body Level Two</a:t>
            </a:r>
          </a:p>
          <a:p>
            <a:pPr lvl="2">
              <a:defRPr sz="1800"/>
            </a:pPr>
            <a:r>
              <a:rPr sz="5200"/>
              <a:t>Body Level Three</a:t>
            </a:r>
          </a:p>
          <a:p>
            <a:pPr lvl="3">
              <a:defRPr sz="1800"/>
            </a:pPr>
            <a:r>
              <a:rPr sz="5200"/>
              <a:t>Body Level Four</a:t>
            </a:r>
          </a:p>
          <a:p>
            <a:pPr lvl="4">
              <a:defRPr sz="1800"/>
            </a:pPr>
            <a:r>
              <a:rPr sz="5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398984" y="659209"/>
            <a:ext cx="16302832" cy="3171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116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398984" y="3830240"/>
            <a:ext cx="16302832" cy="9233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5200"/>
              <a:t>Body Level One</a:t>
            </a:r>
          </a:p>
          <a:p>
            <a:pPr lvl="1">
              <a:defRPr sz="1800"/>
            </a:pPr>
            <a:r>
              <a:rPr sz="5200"/>
              <a:t>Body Level Two</a:t>
            </a:r>
          </a:p>
          <a:p>
            <a:pPr lvl="2">
              <a:defRPr sz="1800"/>
            </a:pPr>
            <a:r>
              <a:rPr sz="5200"/>
              <a:t>Body Level Three</a:t>
            </a:r>
          </a:p>
          <a:p>
            <a:pPr lvl="3">
              <a:defRPr sz="1800"/>
            </a:pPr>
            <a:r>
              <a:rPr sz="5200"/>
              <a:t>Body Level Four</a:t>
            </a:r>
          </a:p>
          <a:p>
            <a:pPr lvl="4">
              <a:defRPr sz="1800"/>
            </a:pPr>
            <a:r>
              <a:rPr sz="52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algn="ctr" defTabSz="584200">
        <a:defRPr sz="116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116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116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116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116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116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116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116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11600">
          <a:latin typeface="+mn-lt"/>
          <a:ea typeface="+mn-ea"/>
          <a:cs typeface="+mn-cs"/>
          <a:sym typeface="Helvetica Light"/>
        </a:defRPr>
      </a:lvl9pPr>
    </p:titleStyle>
    <p:bodyStyle>
      <a:lvl1pPr marL="642055" indent="-642055" defTabSz="584200">
        <a:spcBef>
          <a:spcPts val="42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1pPr>
      <a:lvl2pPr marL="1086555" indent="-642055" defTabSz="584200">
        <a:spcBef>
          <a:spcPts val="42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2pPr>
      <a:lvl3pPr marL="1531055" indent="-642055" defTabSz="584200">
        <a:spcBef>
          <a:spcPts val="42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3pPr>
      <a:lvl4pPr marL="1975555" indent="-642055" defTabSz="584200">
        <a:spcBef>
          <a:spcPts val="42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4pPr>
      <a:lvl5pPr marL="2420055" indent="-642055" defTabSz="584200">
        <a:spcBef>
          <a:spcPts val="42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5pPr>
      <a:lvl6pPr marL="2864555" indent="-642055" defTabSz="584200">
        <a:spcBef>
          <a:spcPts val="42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6pPr>
      <a:lvl7pPr marL="3309055" indent="-642055" defTabSz="584200">
        <a:spcBef>
          <a:spcPts val="42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7pPr>
      <a:lvl8pPr marL="3753555" indent="-642055" defTabSz="584200">
        <a:spcBef>
          <a:spcPts val="42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8pPr>
      <a:lvl9pPr marL="4198055" indent="-642055" defTabSz="584200">
        <a:spcBef>
          <a:spcPts val="42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 sz="2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2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2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2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2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2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2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2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2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30455" y="12238935"/>
            <a:ext cx="3910357" cy="884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0F4009-F4AD-F048-A4BB-6466C1C21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6026" y="-52918"/>
            <a:ext cx="21586826" cy="1439121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MTL383_AwardPresentation(ds2bh) 1-2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372"/>
            <a:ext cx="19100801" cy="14334928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hape 36"/>
          <p:cNvSpPr/>
          <p:nvPr/>
        </p:nvSpPr>
        <p:spPr>
          <a:xfrm>
            <a:off x="9820780" y="4943469"/>
            <a:ext cx="8501627" cy="6857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612" tIns="74612" rIns="74612" bIns="74612" anchor="ctr">
            <a:spAutoFit/>
          </a:bodyPr>
          <a:lstStyle>
            <a:lvl1pPr algn="l" defTabSz="457200">
              <a:lnSpc>
                <a:spcPct val="120000"/>
              </a:lnSpc>
              <a:defRPr sz="7600">
                <a:solidFill>
                  <a:srgbClr val="96E0E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7400" dirty="0">
                <a:solidFill>
                  <a:schemeClr val="tx1"/>
                </a:solidFill>
              </a:rPr>
              <a:t>Metrolink Transit and Intercity Rail Capital Program (TIRCP) Application - SCORE</a:t>
            </a:r>
            <a:endParaRPr sz="7400" dirty="0">
              <a:solidFill>
                <a:schemeClr val="tx1"/>
              </a:solidFill>
            </a:endParaRPr>
          </a:p>
        </p:txBody>
      </p:sp>
      <p:sp>
        <p:nvSpPr>
          <p:cNvPr id="38" name="Shape 38"/>
          <p:cNvSpPr/>
          <p:nvPr/>
        </p:nvSpPr>
        <p:spPr>
          <a:xfrm>
            <a:off x="16653829" y="13190165"/>
            <a:ext cx="357821" cy="452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612" tIns="74612" rIns="74612" bIns="74612" anchor="ctr">
            <a:spAutoFit/>
          </a:bodyPr>
          <a:lstStyle>
            <a:lvl1pPr algn="r" defTabSz="457200">
              <a:lnSpc>
                <a:spcPct val="120000"/>
              </a:lnSpc>
              <a:defRPr sz="1250" b="1" spc="250">
                <a:solidFill>
                  <a:srgbClr val="77787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en-US" dirty="0"/>
              <a:t>2</a:t>
            </a:r>
            <a:endParaRPr sz="1250" b="1" spc="250" dirty="0">
              <a:solidFill>
                <a:srgbClr val="77787C"/>
              </a:solidFill>
            </a:endParaRPr>
          </a:p>
        </p:txBody>
      </p:sp>
      <p:sp>
        <p:nvSpPr>
          <p:cNvPr id="39" name="Shape 39"/>
          <p:cNvSpPr/>
          <p:nvPr/>
        </p:nvSpPr>
        <p:spPr>
          <a:xfrm>
            <a:off x="11172121" y="13224676"/>
            <a:ext cx="4537780" cy="381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612" tIns="74612" rIns="74612" bIns="74612" anchor="ctr">
            <a:spAutoFit/>
          </a:bodyPr>
          <a:lstStyle/>
          <a:p>
            <a:pPr lvl="0" algn="r" defTabSz="457200">
              <a:lnSpc>
                <a:spcPct val="120000"/>
              </a:lnSpc>
              <a:defRPr sz="1800"/>
            </a:pPr>
            <a:r>
              <a:rPr sz="1250" b="1" spc="250" dirty="0">
                <a:solidFill>
                  <a:srgbClr val="77787C"/>
                </a:solidFill>
                <a:latin typeface="Arial Black"/>
                <a:ea typeface="Arial Black"/>
                <a:cs typeface="Arial Black"/>
                <a:sym typeface="Arial Black"/>
              </a:rPr>
              <a:t>METROLINK ADWHEEL AWARDS </a:t>
            </a:r>
            <a:r>
              <a:rPr sz="1250" b="1" spc="240" baseline="11999" dirty="0">
                <a:solidFill>
                  <a:srgbClr val="77787C"/>
                </a:solidFill>
                <a:latin typeface="Arial Black"/>
                <a:ea typeface="Arial Black"/>
                <a:cs typeface="Arial Black"/>
                <a:sym typeface="Arial Black"/>
              </a:rPr>
              <a:t>|</a:t>
            </a:r>
            <a:r>
              <a:rPr sz="1250" b="1" spc="250" dirty="0">
                <a:solidFill>
                  <a:srgbClr val="77787C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1250" b="1" spc="250" dirty="0">
                <a:solidFill>
                  <a:srgbClr val="77787C"/>
                </a:solidFill>
                <a:latin typeface="Arial Black"/>
                <a:ea typeface="Arial Black"/>
                <a:cs typeface="Arial Black"/>
                <a:sym typeface="Arial Black"/>
              </a:rPr>
              <a:t>2018</a:t>
            </a:r>
            <a:endParaRPr sz="1250" b="1" spc="250" dirty="0">
              <a:solidFill>
                <a:srgbClr val="77787C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93" y="3812915"/>
            <a:ext cx="7707885" cy="99749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MTL383_AwardPresentation(ds2bh) 1-2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9100801" cy="1433492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/>
        </p:nvSpPr>
        <p:spPr>
          <a:xfrm>
            <a:off x="16732728" y="13162699"/>
            <a:ext cx="278922" cy="452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612" tIns="74612" rIns="74612" bIns="74612" anchor="ctr">
            <a:spAutoFit/>
          </a:bodyPr>
          <a:lstStyle>
            <a:lvl1pPr algn="r" defTabSz="457200">
              <a:lnSpc>
                <a:spcPct val="120000"/>
              </a:lnSpc>
              <a:defRPr sz="1250" spc="250">
                <a:solidFill>
                  <a:srgbClr val="77787C"/>
                </a:solidFill>
                <a:latin typeface="Berthold Akzidenz Grotesk BE Super"/>
                <a:ea typeface="Berthold Akzidenz Grotesk BE Super"/>
                <a:cs typeface="Berthold Akzidenz Grotesk BE Super"/>
                <a:sym typeface="Berthold Akzidenz Grotesk BE Super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n-US" dirty="0"/>
              <a:t>3</a:t>
            </a:r>
            <a:endParaRPr sz="1250" spc="250" dirty="0">
              <a:solidFill>
                <a:srgbClr val="77787C"/>
              </a:solidFill>
            </a:endParaRPr>
          </a:p>
        </p:txBody>
      </p:sp>
      <p:sp>
        <p:nvSpPr>
          <p:cNvPr id="47" name="Shape 47"/>
          <p:cNvSpPr/>
          <p:nvPr/>
        </p:nvSpPr>
        <p:spPr>
          <a:xfrm>
            <a:off x="11112003" y="12668250"/>
            <a:ext cx="4843927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400"/>
            </a:pPr>
            <a:endParaRPr/>
          </a:p>
        </p:txBody>
      </p:sp>
      <p:sp>
        <p:nvSpPr>
          <p:cNvPr id="48" name="Shape 48"/>
          <p:cNvSpPr/>
          <p:nvPr/>
        </p:nvSpPr>
        <p:spPr>
          <a:xfrm>
            <a:off x="11172121" y="13224677"/>
            <a:ext cx="4537780" cy="381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612" tIns="74612" rIns="74612" bIns="74612" anchor="ctr">
            <a:spAutoFit/>
          </a:bodyPr>
          <a:lstStyle/>
          <a:p>
            <a:pPr lvl="0" algn="r" defTabSz="457200">
              <a:lnSpc>
                <a:spcPct val="120000"/>
              </a:lnSpc>
              <a:defRPr sz="1800"/>
            </a:pPr>
            <a:r>
              <a:rPr sz="1250" b="1" spc="250" dirty="0">
                <a:solidFill>
                  <a:srgbClr val="77787C"/>
                </a:solidFill>
                <a:latin typeface="Arial Black"/>
                <a:ea typeface="Arial Black"/>
                <a:cs typeface="Arial Black"/>
                <a:sym typeface="Arial Black"/>
              </a:rPr>
              <a:t>METROLINK ADWHEEL AWARDS </a:t>
            </a:r>
            <a:r>
              <a:rPr sz="1250" b="1" spc="240" baseline="11999" dirty="0">
                <a:solidFill>
                  <a:srgbClr val="77787C"/>
                </a:solidFill>
                <a:latin typeface="Arial Black"/>
                <a:ea typeface="Arial Black"/>
                <a:cs typeface="Arial Black"/>
                <a:sym typeface="Arial Black"/>
              </a:rPr>
              <a:t>|</a:t>
            </a:r>
            <a:r>
              <a:rPr sz="1250" b="1" spc="250" dirty="0">
                <a:solidFill>
                  <a:srgbClr val="77787C"/>
                </a:solidFill>
                <a:latin typeface="Arial Black"/>
                <a:ea typeface="Arial Black"/>
                <a:cs typeface="Arial Black"/>
                <a:sym typeface="Arial Black"/>
              </a:rPr>
              <a:t> 201</a:t>
            </a:r>
            <a:r>
              <a:rPr lang="en-US" sz="1250" b="1" spc="250" dirty="0">
                <a:solidFill>
                  <a:srgbClr val="77787C"/>
                </a:solidFill>
                <a:latin typeface="Arial Black"/>
                <a:ea typeface="Arial Black"/>
                <a:cs typeface="Arial Black"/>
                <a:sym typeface="Arial Black"/>
              </a:rPr>
              <a:t>8</a:t>
            </a:r>
            <a:endParaRPr sz="1250" b="1" spc="250" dirty="0">
              <a:solidFill>
                <a:srgbClr val="77787C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t="22557" r="8109" b="10531"/>
          <a:stretch/>
        </p:blipFill>
        <p:spPr>
          <a:xfrm>
            <a:off x="755650" y="4578252"/>
            <a:ext cx="10793979" cy="67508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2169544" y="4057326"/>
            <a:ext cx="4842106" cy="33515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4612" tIns="74612" rIns="74612" bIns="74612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Educational     material: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SCORE service frequency map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169543" y="8762898"/>
            <a:ext cx="6175607" cy="255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4612" tIns="74612" rIns="74612" bIns="74612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Result: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Provided awareness of regional benefits</a:t>
            </a:r>
          </a:p>
        </p:txBody>
      </p:sp>
    </p:spTree>
    <p:extLst>
      <p:ext uri="{BB962C8B-B14F-4D97-AF65-F5344CB8AC3E}">
        <p14:creationId xmlns:p14="http://schemas.microsoft.com/office/powerpoint/2010/main" val="233430550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MTL383_AwardPresentation(ds2bh) 1-2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686"/>
            <a:ext cx="19100801" cy="1433492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/>
        </p:nvSpPr>
        <p:spPr>
          <a:xfrm>
            <a:off x="16732728" y="13162699"/>
            <a:ext cx="278922" cy="452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612" tIns="74612" rIns="74612" bIns="74612" anchor="ctr">
            <a:spAutoFit/>
          </a:bodyPr>
          <a:lstStyle>
            <a:lvl1pPr algn="r" defTabSz="457200">
              <a:lnSpc>
                <a:spcPct val="120000"/>
              </a:lnSpc>
              <a:defRPr sz="1250" spc="250">
                <a:solidFill>
                  <a:srgbClr val="77787C"/>
                </a:solidFill>
                <a:latin typeface="Berthold Akzidenz Grotesk BE Super"/>
                <a:ea typeface="Berthold Akzidenz Grotesk BE Super"/>
                <a:cs typeface="Berthold Akzidenz Grotesk BE Super"/>
                <a:sym typeface="Berthold Akzidenz Grotesk BE Super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n-US" dirty="0"/>
              <a:t>4</a:t>
            </a:r>
            <a:endParaRPr sz="1250" spc="250" dirty="0">
              <a:solidFill>
                <a:srgbClr val="77787C"/>
              </a:solidFill>
            </a:endParaRPr>
          </a:p>
        </p:txBody>
      </p:sp>
      <p:sp>
        <p:nvSpPr>
          <p:cNvPr id="47" name="Shape 47"/>
          <p:cNvSpPr/>
          <p:nvPr/>
        </p:nvSpPr>
        <p:spPr>
          <a:xfrm>
            <a:off x="11112003" y="12668250"/>
            <a:ext cx="4843927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400"/>
            </a:pPr>
            <a:endParaRPr/>
          </a:p>
        </p:txBody>
      </p:sp>
      <p:sp>
        <p:nvSpPr>
          <p:cNvPr id="48" name="Shape 48"/>
          <p:cNvSpPr/>
          <p:nvPr/>
        </p:nvSpPr>
        <p:spPr>
          <a:xfrm>
            <a:off x="11172121" y="13224677"/>
            <a:ext cx="4537780" cy="381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612" tIns="74612" rIns="74612" bIns="74612" anchor="ctr">
            <a:spAutoFit/>
          </a:bodyPr>
          <a:lstStyle/>
          <a:p>
            <a:pPr lvl="0" algn="r" defTabSz="457200">
              <a:lnSpc>
                <a:spcPct val="120000"/>
              </a:lnSpc>
              <a:defRPr sz="1800"/>
            </a:pPr>
            <a:r>
              <a:rPr sz="1250" b="1" spc="250" dirty="0">
                <a:solidFill>
                  <a:srgbClr val="77787C"/>
                </a:solidFill>
                <a:latin typeface="Arial Black"/>
                <a:ea typeface="Arial Black"/>
                <a:cs typeface="Arial Black"/>
                <a:sym typeface="Arial Black"/>
              </a:rPr>
              <a:t>METROLINK ADWHEEL AWARDS </a:t>
            </a:r>
            <a:r>
              <a:rPr sz="1250" b="1" spc="240" baseline="11999" dirty="0">
                <a:solidFill>
                  <a:srgbClr val="77787C"/>
                </a:solidFill>
                <a:latin typeface="Arial Black"/>
                <a:ea typeface="Arial Black"/>
                <a:cs typeface="Arial Black"/>
                <a:sym typeface="Arial Black"/>
              </a:rPr>
              <a:t>|</a:t>
            </a:r>
            <a:r>
              <a:rPr sz="1250" b="1" spc="250" dirty="0">
                <a:solidFill>
                  <a:srgbClr val="77787C"/>
                </a:solidFill>
                <a:latin typeface="Arial Black"/>
                <a:ea typeface="Arial Black"/>
                <a:cs typeface="Arial Black"/>
                <a:sym typeface="Arial Black"/>
              </a:rPr>
              <a:t> 201</a:t>
            </a:r>
            <a:r>
              <a:rPr lang="en-US" sz="1250" b="1" spc="250" dirty="0">
                <a:solidFill>
                  <a:srgbClr val="77787C"/>
                </a:solidFill>
                <a:latin typeface="Arial Black"/>
                <a:ea typeface="Arial Black"/>
                <a:cs typeface="Arial Black"/>
                <a:sym typeface="Arial Black"/>
              </a:rPr>
              <a:t>8</a:t>
            </a:r>
            <a:endParaRPr sz="1250" b="1" spc="250" dirty="0">
              <a:solidFill>
                <a:srgbClr val="77787C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9" name="Shape 49"/>
          <p:cNvSpPr/>
          <p:nvPr/>
        </p:nvSpPr>
        <p:spPr>
          <a:xfrm>
            <a:off x="2851071" y="2916424"/>
            <a:ext cx="13398655" cy="1425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612" tIns="74612" rIns="74612" bIns="74612" anchor="ctr">
            <a:spAutoFit/>
          </a:bodyPr>
          <a:lstStyle>
            <a:lvl1pPr algn="l" defTabSz="457200">
              <a:lnSpc>
                <a:spcPct val="120000"/>
              </a:lnSpc>
              <a:defRPr sz="7600">
                <a:solidFill>
                  <a:srgbClr val="96E0E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7600" dirty="0">
                <a:solidFill>
                  <a:schemeClr val="tx1"/>
                </a:solidFill>
              </a:rPr>
              <a:t>Infographic – SCORE Program</a:t>
            </a:r>
            <a:endParaRPr sz="7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" t="6741" r="4569" b="3185"/>
          <a:stretch/>
        </p:blipFill>
        <p:spPr>
          <a:xfrm>
            <a:off x="1000125" y="4965695"/>
            <a:ext cx="11801475" cy="7543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3473147" y="5836719"/>
            <a:ext cx="4224917" cy="4951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4612" tIns="74612" rIns="74612" bIns="74612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Infographic is part of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awareness   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campaign to      inform and       educate</a:t>
            </a:r>
          </a:p>
        </p:txBody>
      </p:sp>
    </p:spTree>
    <p:extLst>
      <p:ext uri="{BB962C8B-B14F-4D97-AF65-F5344CB8AC3E}">
        <p14:creationId xmlns:p14="http://schemas.microsoft.com/office/powerpoint/2010/main" val="69935303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MTL383_AwardPresentation(ds2bh) 1-2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0327" y="1686"/>
            <a:ext cx="19100801" cy="1433492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/>
        </p:nvSpPr>
        <p:spPr>
          <a:xfrm>
            <a:off x="16732728" y="13162699"/>
            <a:ext cx="278922" cy="452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612" tIns="74612" rIns="74612" bIns="74612" anchor="ctr">
            <a:spAutoFit/>
          </a:bodyPr>
          <a:lstStyle>
            <a:lvl1pPr algn="r" defTabSz="457200">
              <a:lnSpc>
                <a:spcPct val="120000"/>
              </a:lnSpc>
              <a:defRPr sz="1250" spc="250">
                <a:solidFill>
                  <a:srgbClr val="77787C"/>
                </a:solidFill>
                <a:latin typeface="Berthold Akzidenz Grotesk BE Super"/>
                <a:ea typeface="Berthold Akzidenz Grotesk BE Super"/>
                <a:cs typeface="Berthold Akzidenz Grotesk BE Super"/>
                <a:sym typeface="Berthold Akzidenz Grotesk BE Super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n-US" dirty="0"/>
              <a:t>5</a:t>
            </a:r>
            <a:endParaRPr sz="1250" spc="250" dirty="0">
              <a:solidFill>
                <a:srgbClr val="77787C"/>
              </a:solidFill>
            </a:endParaRPr>
          </a:p>
        </p:txBody>
      </p:sp>
      <p:sp>
        <p:nvSpPr>
          <p:cNvPr id="47" name="Shape 47"/>
          <p:cNvSpPr/>
          <p:nvPr/>
        </p:nvSpPr>
        <p:spPr>
          <a:xfrm>
            <a:off x="11112003" y="12668250"/>
            <a:ext cx="4843927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400"/>
            </a:pPr>
            <a:endParaRPr/>
          </a:p>
        </p:txBody>
      </p:sp>
      <p:sp>
        <p:nvSpPr>
          <p:cNvPr id="48" name="Shape 48"/>
          <p:cNvSpPr/>
          <p:nvPr/>
        </p:nvSpPr>
        <p:spPr>
          <a:xfrm>
            <a:off x="11172121" y="13224677"/>
            <a:ext cx="4537780" cy="381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612" tIns="74612" rIns="74612" bIns="74612" anchor="ctr">
            <a:spAutoFit/>
          </a:bodyPr>
          <a:lstStyle/>
          <a:p>
            <a:pPr lvl="0" algn="r" defTabSz="457200">
              <a:lnSpc>
                <a:spcPct val="120000"/>
              </a:lnSpc>
              <a:defRPr sz="1800"/>
            </a:pPr>
            <a:r>
              <a:rPr sz="1250" b="1" spc="250" dirty="0">
                <a:solidFill>
                  <a:srgbClr val="77787C"/>
                </a:solidFill>
                <a:latin typeface="Arial Black"/>
                <a:ea typeface="Arial Black"/>
                <a:cs typeface="Arial Black"/>
                <a:sym typeface="Arial Black"/>
              </a:rPr>
              <a:t>METROLINK ADWHEEL AWARDS </a:t>
            </a:r>
            <a:r>
              <a:rPr sz="1250" b="1" spc="240" baseline="11999" dirty="0">
                <a:solidFill>
                  <a:srgbClr val="77787C"/>
                </a:solidFill>
                <a:latin typeface="Arial Black"/>
                <a:ea typeface="Arial Black"/>
                <a:cs typeface="Arial Black"/>
                <a:sym typeface="Arial Black"/>
              </a:rPr>
              <a:t>|</a:t>
            </a:r>
            <a:r>
              <a:rPr sz="1250" b="1" spc="250" dirty="0">
                <a:solidFill>
                  <a:srgbClr val="77787C"/>
                </a:solidFill>
                <a:latin typeface="Arial Black"/>
                <a:ea typeface="Arial Black"/>
                <a:cs typeface="Arial Black"/>
                <a:sym typeface="Arial Black"/>
              </a:rPr>
              <a:t> 201</a:t>
            </a:r>
            <a:r>
              <a:rPr lang="en-US" sz="1250" b="1" spc="250" dirty="0">
                <a:solidFill>
                  <a:srgbClr val="77787C"/>
                </a:solidFill>
                <a:latin typeface="Arial Black"/>
                <a:ea typeface="Arial Black"/>
                <a:cs typeface="Arial Black"/>
                <a:sym typeface="Arial Black"/>
              </a:rPr>
              <a:t>8</a:t>
            </a:r>
            <a:endParaRPr sz="1250" b="1" spc="250" dirty="0">
              <a:solidFill>
                <a:srgbClr val="77787C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9" name="Shape 49"/>
          <p:cNvSpPr/>
          <p:nvPr/>
        </p:nvSpPr>
        <p:spPr>
          <a:xfrm>
            <a:off x="2759074" y="2970450"/>
            <a:ext cx="13487400" cy="1425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612" tIns="74612" rIns="74612" bIns="74612" anchor="ctr">
            <a:spAutoFit/>
          </a:bodyPr>
          <a:lstStyle>
            <a:lvl1pPr algn="l" defTabSz="457200">
              <a:lnSpc>
                <a:spcPct val="120000"/>
              </a:lnSpc>
              <a:defRPr sz="7600">
                <a:solidFill>
                  <a:srgbClr val="96E0E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7600" dirty="0">
                <a:solidFill>
                  <a:schemeClr val="tx1"/>
                </a:solidFill>
              </a:rPr>
              <a:t>Infographic – SCORE Program</a:t>
            </a:r>
            <a:endParaRPr sz="76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t="5290" r="4301" b="3644"/>
          <a:stretch/>
        </p:blipFill>
        <p:spPr>
          <a:xfrm>
            <a:off x="828675" y="4649394"/>
            <a:ext cx="12087225" cy="78295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3288848" y="6236829"/>
            <a:ext cx="4842106" cy="4151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4612" tIns="74612" rIns="74612" bIns="74612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Result:           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Campaign        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focused on      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 vision and benefits</a:t>
            </a:r>
          </a:p>
        </p:txBody>
      </p:sp>
    </p:spTree>
    <p:extLst>
      <p:ext uri="{BB962C8B-B14F-4D97-AF65-F5344CB8AC3E}">
        <p14:creationId xmlns:p14="http://schemas.microsoft.com/office/powerpoint/2010/main" val="3962775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MTL383_AwardPresentation(ds2bh) 1-2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372"/>
            <a:ext cx="19100801" cy="1433492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/>
        </p:nvSpPr>
        <p:spPr>
          <a:xfrm>
            <a:off x="16732728" y="13162699"/>
            <a:ext cx="278922" cy="452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612" tIns="74612" rIns="74612" bIns="74612" anchor="ctr">
            <a:spAutoFit/>
          </a:bodyPr>
          <a:lstStyle>
            <a:lvl1pPr algn="r" defTabSz="457200">
              <a:lnSpc>
                <a:spcPct val="120000"/>
              </a:lnSpc>
              <a:defRPr sz="1250" spc="250">
                <a:solidFill>
                  <a:srgbClr val="77787C"/>
                </a:solidFill>
                <a:latin typeface="Berthold Akzidenz Grotesk BE Super"/>
                <a:ea typeface="Berthold Akzidenz Grotesk BE Super"/>
                <a:cs typeface="Berthold Akzidenz Grotesk BE Super"/>
                <a:sym typeface="Berthold Akzidenz Grotesk BE Super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n-US" dirty="0"/>
              <a:t>6</a:t>
            </a:r>
            <a:endParaRPr sz="1250" spc="250" dirty="0">
              <a:solidFill>
                <a:srgbClr val="77787C"/>
              </a:solidFill>
            </a:endParaRPr>
          </a:p>
        </p:txBody>
      </p:sp>
      <p:sp>
        <p:nvSpPr>
          <p:cNvPr id="47" name="Shape 47"/>
          <p:cNvSpPr/>
          <p:nvPr/>
        </p:nvSpPr>
        <p:spPr>
          <a:xfrm>
            <a:off x="11112003" y="12668250"/>
            <a:ext cx="4843927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400"/>
            </a:pPr>
            <a:endParaRPr/>
          </a:p>
        </p:txBody>
      </p:sp>
      <p:sp>
        <p:nvSpPr>
          <p:cNvPr id="48" name="Shape 48"/>
          <p:cNvSpPr/>
          <p:nvPr/>
        </p:nvSpPr>
        <p:spPr>
          <a:xfrm>
            <a:off x="11172121" y="13224677"/>
            <a:ext cx="4537780" cy="381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612" tIns="74612" rIns="74612" bIns="74612" anchor="ctr">
            <a:spAutoFit/>
          </a:bodyPr>
          <a:lstStyle/>
          <a:p>
            <a:pPr lvl="0" algn="r" defTabSz="457200">
              <a:lnSpc>
                <a:spcPct val="120000"/>
              </a:lnSpc>
              <a:defRPr sz="1800"/>
            </a:pPr>
            <a:r>
              <a:rPr sz="1250" b="1" spc="250" dirty="0">
                <a:solidFill>
                  <a:srgbClr val="77787C"/>
                </a:solidFill>
                <a:latin typeface="Arial Black"/>
                <a:ea typeface="Arial Black"/>
                <a:cs typeface="Arial Black"/>
                <a:sym typeface="Arial Black"/>
              </a:rPr>
              <a:t>METROLINK ADWHEEL AWARDS </a:t>
            </a:r>
            <a:r>
              <a:rPr sz="1250" b="1" spc="240" baseline="11999" dirty="0">
                <a:solidFill>
                  <a:srgbClr val="77787C"/>
                </a:solidFill>
                <a:latin typeface="Arial Black"/>
                <a:ea typeface="Arial Black"/>
                <a:cs typeface="Arial Black"/>
                <a:sym typeface="Arial Black"/>
              </a:rPr>
              <a:t>|</a:t>
            </a:r>
            <a:r>
              <a:rPr sz="1250" b="1" spc="250" dirty="0">
                <a:solidFill>
                  <a:srgbClr val="77787C"/>
                </a:solidFill>
                <a:latin typeface="Arial Black"/>
                <a:ea typeface="Arial Black"/>
                <a:cs typeface="Arial Black"/>
                <a:sym typeface="Arial Black"/>
              </a:rPr>
              <a:t> 201</a:t>
            </a:r>
            <a:r>
              <a:rPr lang="en-US" sz="1250" b="1" spc="250" dirty="0">
                <a:solidFill>
                  <a:srgbClr val="77787C"/>
                </a:solidFill>
                <a:latin typeface="Arial Black"/>
                <a:ea typeface="Arial Black"/>
                <a:cs typeface="Arial Black"/>
                <a:sym typeface="Arial Black"/>
              </a:rPr>
              <a:t>8</a:t>
            </a:r>
            <a:endParaRPr sz="1250" b="1" spc="250" dirty="0">
              <a:solidFill>
                <a:srgbClr val="77787C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8645" y="7934787"/>
            <a:ext cx="7684516" cy="4151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4612" tIns="74612" rIns="74612" bIns="74612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identifying the need,  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Metrolink determined the    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 of the TIRCP            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and larger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 of SCORE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8979" b="10540"/>
          <a:stretch/>
        </p:blipFill>
        <p:spPr>
          <a:xfrm>
            <a:off x="1164953" y="4759515"/>
            <a:ext cx="12112232" cy="5686425"/>
          </a:xfrm>
          <a:prstGeom prst="rect">
            <a:avLst/>
          </a:prstGeom>
        </p:spPr>
      </p:pic>
      <p:sp>
        <p:nvSpPr>
          <p:cNvPr id="12" name="Shape 49"/>
          <p:cNvSpPr/>
          <p:nvPr/>
        </p:nvSpPr>
        <p:spPr>
          <a:xfrm>
            <a:off x="3750733" y="3000935"/>
            <a:ext cx="12315825" cy="1425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612" tIns="74612" rIns="74612" bIns="74612" anchor="ctr">
            <a:spAutoFit/>
          </a:bodyPr>
          <a:lstStyle>
            <a:lvl1pPr algn="l" defTabSz="457200">
              <a:lnSpc>
                <a:spcPct val="120000"/>
              </a:lnSpc>
              <a:defRPr sz="7600">
                <a:solidFill>
                  <a:srgbClr val="96E0E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7600" dirty="0">
                <a:solidFill>
                  <a:schemeClr val="tx1"/>
                </a:solidFill>
              </a:rPr>
              <a:t>Grant Submission - Process</a:t>
            </a:r>
            <a:endParaRPr sz="7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31394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MTL383_AwardPresentation(ds2bh) 1-2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686"/>
            <a:ext cx="19100801" cy="1433492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/>
        </p:nvSpPr>
        <p:spPr>
          <a:xfrm>
            <a:off x="16739141" y="13208833"/>
            <a:ext cx="272509" cy="360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612" tIns="74612" rIns="74612" bIns="74612" anchor="ctr">
            <a:spAutoFit/>
          </a:bodyPr>
          <a:lstStyle>
            <a:lvl1pPr algn="r" defTabSz="457200">
              <a:lnSpc>
                <a:spcPct val="120000"/>
              </a:lnSpc>
              <a:defRPr sz="1250" spc="250">
                <a:solidFill>
                  <a:srgbClr val="77787C"/>
                </a:solidFill>
                <a:latin typeface="Berthold Akzidenz Grotesk BE Super"/>
                <a:ea typeface="Berthold Akzidenz Grotesk BE Super"/>
                <a:cs typeface="Berthold Akzidenz Grotesk BE Super"/>
                <a:sym typeface="Berthold Akzidenz Grotesk BE Super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n-US" sz="1250" spc="250" dirty="0">
                <a:solidFill>
                  <a:srgbClr val="77787C"/>
                </a:solidFill>
              </a:rPr>
              <a:t>7</a:t>
            </a:r>
            <a:endParaRPr sz="1250" spc="250" dirty="0">
              <a:solidFill>
                <a:srgbClr val="77787C"/>
              </a:solidFill>
            </a:endParaRPr>
          </a:p>
        </p:txBody>
      </p:sp>
      <p:sp>
        <p:nvSpPr>
          <p:cNvPr id="47" name="Shape 47"/>
          <p:cNvSpPr/>
          <p:nvPr/>
        </p:nvSpPr>
        <p:spPr>
          <a:xfrm>
            <a:off x="11112003" y="12668250"/>
            <a:ext cx="4843927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400"/>
            </a:pPr>
            <a:endParaRPr/>
          </a:p>
        </p:txBody>
      </p:sp>
      <p:sp>
        <p:nvSpPr>
          <p:cNvPr id="48" name="Shape 48"/>
          <p:cNvSpPr/>
          <p:nvPr/>
        </p:nvSpPr>
        <p:spPr>
          <a:xfrm>
            <a:off x="11172121" y="13224677"/>
            <a:ext cx="4537780" cy="381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612" tIns="74612" rIns="74612" bIns="74612" anchor="ctr">
            <a:spAutoFit/>
          </a:bodyPr>
          <a:lstStyle/>
          <a:p>
            <a:pPr lvl="0" algn="r" defTabSz="457200">
              <a:lnSpc>
                <a:spcPct val="120000"/>
              </a:lnSpc>
              <a:defRPr sz="1800"/>
            </a:pPr>
            <a:r>
              <a:rPr sz="1250" b="1" spc="250" dirty="0">
                <a:solidFill>
                  <a:srgbClr val="77787C"/>
                </a:solidFill>
                <a:latin typeface="Arial Black"/>
                <a:ea typeface="Arial Black"/>
                <a:cs typeface="Arial Black"/>
                <a:sym typeface="Arial Black"/>
              </a:rPr>
              <a:t>METROLINK ADWHEEL AWARDS </a:t>
            </a:r>
            <a:r>
              <a:rPr sz="1250" b="1" spc="240" baseline="11999" dirty="0">
                <a:solidFill>
                  <a:srgbClr val="77787C"/>
                </a:solidFill>
                <a:latin typeface="Arial Black"/>
                <a:ea typeface="Arial Black"/>
                <a:cs typeface="Arial Black"/>
                <a:sym typeface="Arial Black"/>
              </a:rPr>
              <a:t>|</a:t>
            </a:r>
            <a:r>
              <a:rPr sz="1250" b="1" spc="250" dirty="0">
                <a:solidFill>
                  <a:srgbClr val="77787C"/>
                </a:solidFill>
                <a:latin typeface="Arial Black"/>
                <a:ea typeface="Arial Black"/>
                <a:cs typeface="Arial Black"/>
                <a:sym typeface="Arial Black"/>
              </a:rPr>
              <a:t> 201</a:t>
            </a:r>
            <a:r>
              <a:rPr lang="en-US" sz="1250" b="1" spc="250" dirty="0">
                <a:solidFill>
                  <a:srgbClr val="77787C"/>
                </a:solidFill>
                <a:latin typeface="Arial Black"/>
                <a:ea typeface="Arial Black"/>
                <a:cs typeface="Arial Black"/>
                <a:sym typeface="Arial Black"/>
              </a:rPr>
              <a:t>8</a:t>
            </a:r>
            <a:endParaRPr sz="1250" b="1" spc="250" dirty="0">
              <a:solidFill>
                <a:srgbClr val="77787C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4882A6DD-8767-42F3-9DCF-FC936E5515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7345737"/>
              </p:ext>
            </p:extLst>
          </p:nvPr>
        </p:nvGraphicFramePr>
        <p:xfrm>
          <a:off x="2649855" y="3324711"/>
          <a:ext cx="14591950" cy="9341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8772947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MTL383_AwardPresentation(ds2bh) 1-2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686"/>
            <a:ext cx="19100801" cy="1433492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/>
        </p:nvSpPr>
        <p:spPr>
          <a:xfrm>
            <a:off x="16732728" y="13162699"/>
            <a:ext cx="278922" cy="452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612" tIns="74612" rIns="74612" bIns="74612" anchor="ctr">
            <a:spAutoFit/>
          </a:bodyPr>
          <a:lstStyle>
            <a:lvl1pPr algn="r" defTabSz="457200">
              <a:lnSpc>
                <a:spcPct val="120000"/>
              </a:lnSpc>
              <a:defRPr sz="1250" spc="250">
                <a:solidFill>
                  <a:srgbClr val="77787C"/>
                </a:solidFill>
                <a:latin typeface="Berthold Akzidenz Grotesk BE Super"/>
                <a:ea typeface="Berthold Akzidenz Grotesk BE Super"/>
                <a:cs typeface="Berthold Akzidenz Grotesk BE Super"/>
                <a:sym typeface="Berthold Akzidenz Grotesk BE Super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n-US" dirty="0"/>
              <a:t>8</a:t>
            </a:r>
            <a:endParaRPr sz="1250" spc="250" dirty="0">
              <a:solidFill>
                <a:srgbClr val="77787C"/>
              </a:solidFill>
            </a:endParaRPr>
          </a:p>
        </p:txBody>
      </p:sp>
      <p:sp>
        <p:nvSpPr>
          <p:cNvPr id="47" name="Shape 47"/>
          <p:cNvSpPr/>
          <p:nvPr/>
        </p:nvSpPr>
        <p:spPr>
          <a:xfrm>
            <a:off x="11112003" y="12668250"/>
            <a:ext cx="4843927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400"/>
            </a:pPr>
            <a:endParaRPr/>
          </a:p>
        </p:txBody>
      </p:sp>
      <p:sp>
        <p:nvSpPr>
          <p:cNvPr id="48" name="Shape 48"/>
          <p:cNvSpPr/>
          <p:nvPr/>
        </p:nvSpPr>
        <p:spPr>
          <a:xfrm>
            <a:off x="11172121" y="13224677"/>
            <a:ext cx="4537780" cy="381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612" tIns="74612" rIns="74612" bIns="74612" anchor="ctr">
            <a:spAutoFit/>
          </a:bodyPr>
          <a:lstStyle/>
          <a:p>
            <a:pPr lvl="0" algn="r" defTabSz="457200">
              <a:lnSpc>
                <a:spcPct val="120000"/>
              </a:lnSpc>
              <a:defRPr sz="1800"/>
            </a:pPr>
            <a:r>
              <a:rPr sz="1250" b="1" spc="250" dirty="0">
                <a:solidFill>
                  <a:srgbClr val="77787C"/>
                </a:solidFill>
                <a:latin typeface="Arial Black"/>
                <a:ea typeface="Arial Black"/>
                <a:cs typeface="Arial Black"/>
                <a:sym typeface="Arial Black"/>
              </a:rPr>
              <a:t>METROLINK ADWHEEL AWARDS </a:t>
            </a:r>
            <a:r>
              <a:rPr sz="1250" b="1" spc="240" baseline="11999" dirty="0">
                <a:solidFill>
                  <a:srgbClr val="77787C"/>
                </a:solidFill>
                <a:latin typeface="Arial Black"/>
                <a:ea typeface="Arial Black"/>
                <a:cs typeface="Arial Black"/>
                <a:sym typeface="Arial Black"/>
              </a:rPr>
              <a:t>|</a:t>
            </a:r>
            <a:r>
              <a:rPr sz="1250" b="1" spc="250" dirty="0">
                <a:solidFill>
                  <a:srgbClr val="77787C"/>
                </a:solidFill>
                <a:latin typeface="Arial Black"/>
                <a:ea typeface="Arial Black"/>
                <a:cs typeface="Arial Black"/>
                <a:sym typeface="Arial Black"/>
              </a:rPr>
              <a:t> 201</a:t>
            </a:r>
            <a:r>
              <a:rPr lang="en-US" sz="1250" b="1" spc="250" dirty="0">
                <a:solidFill>
                  <a:srgbClr val="77787C"/>
                </a:solidFill>
                <a:latin typeface="Arial Black"/>
                <a:ea typeface="Arial Black"/>
                <a:cs typeface="Arial Black"/>
                <a:sym typeface="Arial Black"/>
              </a:rPr>
              <a:t>8</a:t>
            </a:r>
            <a:endParaRPr sz="1250" b="1" spc="250" dirty="0">
              <a:solidFill>
                <a:srgbClr val="77787C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9" name="Shape 49"/>
          <p:cNvSpPr/>
          <p:nvPr/>
        </p:nvSpPr>
        <p:spPr>
          <a:xfrm>
            <a:off x="1485900" y="3002782"/>
            <a:ext cx="17266999" cy="1425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612" tIns="74612" rIns="74612" bIns="74612" anchor="ctr">
            <a:spAutoFit/>
          </a:bodyPr>
          <a:lstStyle>
            <a:lvl1pPr algn="l" defTabSz="457200">
              <a:lnSpc>
                <a:spcPct val="120000"/>
              </a:lnSpc>
              <a:defRPr sz="7600">
                <a:solidFill>
                  <a:srgbClr val="96E0E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7600" dirty="0">
                <a:solidFill>
                  <a:schemeClr val="tx1"/>
                </a:solidFill>
              </a:rPr>
              <a:t>Media Outreach – Press Releases</a:t>
            </a:r>
            <a:endParaRPr sz="7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9527" t="31684" r="10956" b="23395"/>
          <a:stretch/>
        </p:blipFill>
        <p:spPr>
          <a:xfrm>
            <a:off x="1500737" y="4469501"/>
            <a:ext cx="9611266" cy="40785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9747" t="32465" r="10518" b="17925"/>
          <a:stretch/>
        </p:blipFill>
        <p:spPr>
          <a:xfrm>
            <a:off x="1500737" y="8815638"/>
            <a:ext cx="9611266" cy="44876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005F1A-2B0C-42CB-B4E7-42738B955940}"/>
              </a:ext>
            </a:extLst>
          </p:cNvPr>
          <p:cNvSpPr txBox="1"/>
          <p:nvPr/>
        </p:nvSpPr>
        <p:spPr>
          <a:xfrm>
            <a:off x="11594420" y="6456389"/>
            <a:ext cx="7038667" cy="4151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4612" tIns="74612" rIns="74612" bIns="74612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Results: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awareness of benefits and continued engagement with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stakeholders</a:t>
            </a:r>
            <a:endParaRPr kumimoji="0" lang="en-US" sz="5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5005634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MTL383_AwardPresentation(ds2bh) 1-2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86"/>
            <a:ext cx="19100801" cy="14334928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Shape 55"/>
          <p:cNvSpPr/>
          <p:nvPr/>
        </p:nvSpPr>
        <p:spPr>
          <a:xfrm>
            <a:off x="16719263" y="13158465"/>
            <a:ext cx="278922" cy="452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612" tIns="74612" rIns="74612" bIns="74612" anchor="ctr">
            <a:spAutoFit/>
          </a:bodyPr>
          <a:lstStyle>
            <a:lvl1pPr algn="r" defTabSz="457200">
              <a:lnSpc>
                <a:spcPct val="120000"/>
              </a:lnSpc>
              <a:defRPr sz="1250" spc="250">
                <a:solidFill>
                  <a:srgbClr val="77787C"/>
                </a:solidFill>
                <a:latin typeface="Berthold Akzidenz Grotesk BE Super"/>
                <a:ea typeface="Berthold Akzidenz Grotesk BE Super"/>
                <a:cs typeface="Berthold Akzidenz Grotesk BE Super"/>
                <a:sym typeface="Berthold Akzidenz Grotesk BE Super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n-US" dirty="0"/>
              <a:t>9</a:t>
            </a:r>
            <a:endParaRPr sz="1250" spc="250" dirty="0">
              <a:solidFill>
                <a:srgbClr val="77787C"/>
              </a:solidFill>
            </a:endParaRPr>
          </a:p>
        </p:txBody>
      </p:sp>
      <p:sp>
        <p:nvSpPr>
          <p:cNvPr id="56" name="Shape 56"/>
          <p:cNvSpPr/>
          <p:nvPr/>
        </p:nvSpPr>
        <p:spPr>
          <a:xfrm>
            <a:off x="11112003" y="12668250"/>
            <a:ext cx="4843927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400"/>
            </a:pPr>
            <a:endParaRPr/>
          </a:p>
        </p:txBody>
      </p:sp>
      <p:sp>
        <p:nvSpPr>
          <p:cNvPr id="57" name="Shape 57"/>
          <p:cNvSpPr/>
          <p:nvPr/>
        </p:nvSpPr>
        <p:spPr>
          <a:xfrm>
            <a:off x="11172121" y="13224677"/>
            <a:ext cx="4537780" cy="381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612" tIns="74612" rIns="74612" bIns="74612" anchor="ctr">
            <a:spAutoFit/>
          </a:bodyPr>
          <a:lstStyle/>
          <a:p>
            <a:pPr lvl="0" algn="r" defTabSz="457200">
              <a:lnSpc>
                <a:spcPct val="120000"/>
              </a:lnSpc>
              <a:defRPr sz="1800"/>
            </a:pPr>
            <a:r>
              <a:rPr sz="1250" b="1" spc="250" dirty="0">
                <a:solidFill>
                  <a:srgbClr val="77787C"/>
                </a:solidFill>
                <a:latin typeface="Arial Black"/>
                <a:ea typeface="Arial Black"/>
                <a:cs typeface="Arial Black"/>
                <a:sym typeface="Arial Black"/>
              </a:rPr>
              <a:t>METROLINK ADWHEEL AWARDS </a:t>
            </a:r>
            <a:r>
              <a:rPr sz="1250" b="1" spc="240" baseline="11999" dirty="0">
                <a:solidFill>
                  <a:srgbClr val="77787C"/>
                </a:solidFill>
                <a:latin typeface="Arial Black"/>
                <a:ea typeface="Arial Black"/>
                <a:cs typeface="Arial Black"/>
                <a:sym typeface="Arial Black"/>
              </a:rPr>
              <a:t>|</a:t>
            </a:r>
            <a:r>
              <a:rPr sz="1250" b="1" spc="250" dirty="0">
                <a:solidFill>
                  <a:srgbClr val="77787C"/>
                </a:solidFill>
                <a:latin typeface="Arial Black"/>
                <a:ea typeface="Arial Black"/>
                <a:cs typeface="Arial Black"/>
                <a:sym typeface="Arial Black"/>
              </a:rPr>
              <a:t> 201</a:t>
            </a:r>
            <a:r>
              <a:rPr lang="en-US" sz="1250" b="1" spc="250" dirty="0">
                <a:solidFill>
                  <a:srgbClr val="77787C"/>
                </a:solidFill>
                <a:latin typeface="Arial Black"/>
                <a:ea typeface="Arial Black"/>
                <a:cs typeface="Arial Black"/>
                <a:sym typeface="Arial Black"/>
              </a:rPr>
              <a:t>8</a:t>
            </a:r>
            <a:endParaRPr sz="1250" b="1" spc="250" dirty="0">
              <a:solidFill>
                <a:srgbClr val="77787C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8" name="Shape 58"/>
          <p:cNvSpPr/>
          <p:nvPr/>
        </p:nvSpPr>
        <p:spPr>
          <a:xfrm>
            <a:off x="4057458" y="3003514"/>
            <a:ext cx="14229326" cy="1425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4612" tIns="74612" rIns="74612" bIns="74612" anchor="ctr">
            <a:spAutoFit/>
          </a:bodyPr>
          <a:lstStyle>
            <a:lvl1pPr algn="l" defTabSz="457200">
              <a:lnSpc>
                <a:spcPct val="120000"/>
              </a:lnSpc>
              <a:defRPr sz="7600">
                <a:solidFill>
                  <a:srgbClr val="96E0E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7600" dirty="0">
                <a:solidFill>
                  <a:schemeClr val="tx1"/>
                </a:solidFill>
              </a:rPr>
              <a:t>Outreach – Broad Support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7938"/>
          <a:stretch/>
        </p:blipFill>
        <p:spPr>
          <a:xfrm>
            <a:off x="847981" y="4429622"/>
            <a:ext cx="12439886" cy="75442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17861" y="5723296"/>
            <a:ext cx="5682939" cy="365933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4612" tIns="74612" rIns="74612" bIns="74612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Result: </a:t>
            </a:r>
          </a:p>
          <a:p>
            <a:pPr marL="685800" marR="0" indent="-6858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support letters</a:t>
            </a:r>
          </a:p>
          <a:p>
            <a:pPr marL="685800" marR="0" indent="-6858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stakeholder      meetings </a:t>
            </a:r>
          </a:p>
          <a:p>
            <a:pPr marL="685800" marR="0" indent="-6858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district briefings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74612" tIns="74612" rIns="74612" bIns="74612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4612" tIns="74612" rIns="74612" bIns="74612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74612" tIns="74612" rIns="74612" bIns="74612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4612" tIns="74612" rIns="74612" bIns="74612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228</Words>
  <Application>Microsoft Office PowerPoint</Application>
  <PresentationFormat>Custom</PresentationFormat>
  <Paragraphs>70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Berthold Akzidenz Grotesk BE Super</vt:lpstr>
      <vt:lpstr>Helvetica Light</vt:lpstr>
      <vt:lpstr>Helvetica Neue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Jeon, Yena</dc:creator>
  <cp:lastModifiedBy>Landry, Annabelle</cp:lastModifiedBy>
  <cp:revision>28</cp:revision>
  <dcterms:created xsi:type="dcterms:W3CDTF">2015-05-13T22:10:13Z</dcterms:created>
  <dcterms:modified xsi:type="dcterms:W3CDTF">2018-11-21T19:07:51Z</dcterms:modified>
</cp:coreProperties>
</file>